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57" r:id="rId3"/>
  </p:sldMasterIdLst>
  <p:notesMasterIdLst>
    <p:notesMasterId r:id="rId7"/>
  </p:notesMasterIdLst>
  <p:handoutMasterIdLst>
    <p:handoutMasterId r:id="rId15"/>
  </p:handoutMasterIdLst>
  <p:sldIdLst>
    <p:sldId id="1570" r:id="rId4"/>
    <p:sldId id="2129" r:id="rId5"/>
    <p:sldId id="1789" r:id="rId6"/>
    <p:sldId id="1790" r:id="rId8"/>
    <p:sldId id="2111" r:id="rId9"/>
    <p:sldId id="2121" r:id="rId10"/>
    <p:sldId id="2106" r:id="rId11"/>
    <p:sldId id="2123" r:id="rId12"/>
    <p:sldId id="2127" r:id="rId13"/>
    <p:sldId id="2128" r:id="rId14"/>
  </p:sldIdLst>
  <p:sldSz cx="12192000" cy="6858000"/>
  <p:notesSz cx="6858000" cy="9144000"/>
  <p:custDataLst>
    <p:tags r:id="rId20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929" userDrawn="1">
          <p15:clr>
            <a:srgbClr val="A4A3A4"/>
          </p15:clr>
        </p15:guide>
        <p15:guide id="2" pos="3681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尹立" initials="尹" lastIdx="3" clrIdx="0"/>
  <p:cmAuthor id="2" name="作者" initials="A" lastIdx="1" clrIdx="1"/>
  <p:cmAuthor id="3" name="李欣坪" initials="李" lastIdx="2" clrIdx="2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FFFFFF"/>
    <a:srgbClr val="00B0F0"/>
    <a:srgbClr val="2747BE"/>
    <a:srgbClr val="003366"/>
    <a:srgbClr val="1D41D5"/>
    <a:srgbClr val="1552D1"/>
    <a:srgbClr val="1489FF"/>
    <a:srgbClr val="0000CC"/>
    <a:srgbClr val="0563C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437" autoAdjust="0"/>
    <p:restoredTop sz="93967" autoAdjust="0"/>
  </p:normalViewPr>
  <p:slideViewPr>
    <p:cSldViewPr showGuides="1">
      <p:cViewPr varScale="1">
        <p:scale>
          <a:sx n="118" d="100"/>
          <a:sy n="118" d="100"/>
        </p:scale>
        <p:origin x="-228" y="-108"/>
      </p:cViewPr>
      <p:guideLst>
        <p:guide orient="horz" pos="3929"/>
        <p:guide pos="3681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5" cy="72005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5.xml"/><Relationship Id="rId8" Type="http://schemas.openxmlformats.org/officeDocument/2006/relationships/slide" Target="slides/slide4.xml"/><Relationship Id="rId7" Type="http://schemas.openxmlformats.org/officeDocument/2006/relationships/notesMaster" Target="notesMasters/notesMaster1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slide" Target="slides/slide1.xml"/><Relationship Id="rId3" Type="http://schemas.openxmlformats.org/officeDocument/2006/relationships/slideMaster" Target="slideMasters/slideMaster2.xml"/><Relationship Id="rId20" Type="http://schemas.openxmlformats.org/officeDocument/2006/relationships/tags" Target="tags/tag27.xml"/><Relationship Id="rId2" Type="http://schemas.openxmlformats.org/officeDocument/2006/relationships/theme" Target="theme/theme1.xml"/><Relationship Id="rId19" Type="http://schemas.openxmlformats.org/officeDocument/2006/relationships/commentAuthors" Target="commentAuthors.xml"/><Relationship Id="rId18" Type="http://schemas.openxmlformats.org/officeDocument/2006/relationships/tableStyles" Target="tableStyles.xml"/><Relationship Id="rId17" Type="http://schemas.openxmlformats.org/officeDocument/2006/relationships/viewProps" Target="viewProps.xml"/><Relationship Id="rId16" Type="http://schemas.openxmlformats.org/officeDocument/2006/relationships/presProps" Target="presProps.xml"/><Relationship Id="rId15" Type="http://schemas.openxmlformats.org/officeDocument/2006/relationships/handoutMaster" Target="handoutMasters/handoutMaster1.xml"/><Relationship Id="rId14" Type="http://schemas.openxmlformats.org/officeDocument/2006/relationships/slide" Target="slides/slide10.xml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" Type="http://schemas.openxmlformats.org/officeDocument/2006/relationships/slideMaster" Target="slideMasters/slide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>
              <a:defRPr/>
            </a:pP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>
              <a:defRPr/>
            </a:pPr>
            <a:endParaRPr lang="zh-CN" altLang="en-US" dirty="0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101" name="备注占位符 4"/>
          <p:cNvSpPr>
            <a:spLocks noGrp="1" noChangeArrowheads="1"/>
          </p:cNvSpPr>
          <p:nvPr>
            <p:ph type="body" sz="quarter" idx="4294967295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单击此处编辑母版文本样式</a:t>
            </a:r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第二级</a:t>
            </a:r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914400" marR="0" lvl="2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第三级</a:t>
            </a:r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1371600" marR="0" lvl="3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第四级</a:t>
            </a:r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1828800" marR="0" lvl="4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第五级</a:t>
            </a:r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>
              <a:defRPr/>
            </a:pPr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/>
          <a:lstStyle>
            <a:lvl1pPr>
              <a:defRPr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algn="r"/>
            <a:fld id="{9A0DB2DC-4C9A-4742-B13C-FB6460FD3503}" type="slidenum">
              <a:rPr lang="zh-CN" altLang="en-US" sz="1200" noProof="1" smtClean="0"/>
            </a:fld>
            <a:endParaRPr lang="zh-CN" altLang="en-US" sz="1200" noProof="1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微软雅黑" panose="020B0503020204020204" pitchFamily="34" charset="-122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微软雅黑" panose="020B0503020204020204" pitchFamily="34" charset="-122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微软雅黑" panose="020B0503020204020204" pitchFamily="34" charset="-122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微软雅黑" panose="020B0503020204020204" pitchFamily="34" charset="-122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微软雅黑" panose="020B0503020204020204" pitchFamily="34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>
  <p:cSld>
    <p:bg bwMode="auto"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幻灯片图像占位符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4099" name="备注占位符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 anchor="t"/>
          <a:lstStyle/>
          <a:p>
            <a:pPr eaLnBrk="1" hangingPunct="1">
              <a:spcBef>
                <a:spcPct val="0"/>
              </a:spcBef>
            </a:pPr>
            <a:endParaRPr lang="zh-CN" altLang="en-US" dirty="0">
              <a:ea typeface="宋体" panose="02010600030101010101" pitchFamily="2" charset="-122"/>
            </a:endParaRPr>
          </a:p>
        </p:txBody>
      </p:sp>
      <p:sp>
        <p:nvSpPr>
          <p:cNvPr id="4100" name="灯片编号占位符 3"/>
          <p:cNvSpPr txBox="1">
            <a:spLocks noGrp="1" noChangeArrowheads="1"/>
          </p:cNvSpPr>
          <p:nvPr/>
        </p:nvSpPr>
        <p:spPr bwMode="auto">
          <a:xfrm>
            <a:off x="5623698" y="5935220"/>
            <a:ext cx="4302231" cy="313521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anchor="b"/>
          <a:lstStyle/>
          <a:p>
            <a:pPr algn="r" eaLnBrk="1" hangingPunct="1">
              <a:buFont typeface="Arial" panose="020B0604020202020204" pitchFamily="34" charset="0"/>
              <a:buNone/>
            </a:pPr>
            <a:fld id="{361695E7-C892-41A2-875F-04F5406B8425}" type="slidenum">
              <a:rPr lang="zh-CN" altLang="en-US" sz="1200">
                <a:latin typeface="Calibri" panose="020F0502020204030204" pitchFamily="34" charset="0"/>
                <a:ea typeface="宋体" panose="02010600030101010101" pitchFamily="2" charset="-122"/>
              </a:rPr>
            </a:fld>
            <a:endParaRPr lang="zh-CN" altLang="en-US" sz="1200"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4294967295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6" Type="http://schemas.openxmlformats.org/officeDocument/2006/relationships/tags" Target="../tags/tag5.xml"/><Relationship Id="rId5" Type="http://schemas.openxmlformats.org/officeDocument/2006/relationships/tags" Target="../tags/tag4.xml"/><Relationship Id="rId4" Type="http://schemas.openxmlformats.org/officeDocument/2006/relationships/tags" Target="../tags/tag3.xml"/><Relationship Id="rId3" Type="http://schemas.openxmlformats.org/officeDocument/2006/relationships/tags" Target="../tags/tag2.xml"/><Relationship Id="rId2" Type="http://schemas.openxmlformats.org/officeDocument/2006/relationships/tags" Target="../tags/tag1.xml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日期占位符 151591"/>
          <p:cNvSpPr>
            <a:spLocks noGrp="1"/>
          </p:cNvSpPr>
          <p:nvPr>
            <p:ph type="dt" sz="half" idx="2"/>
          </p:nvPr>
        </p:nvSpPr>
        <p:spPr>
          <a:xfrm>
            <a:off x="609600" y="6244731"/>
            <a:ext cx="2844800" cy="457280"/>
          </a:xfrm>
          <a:prstGeom prst="rect">
            <a:avLst/>
          </a:prstGeom>
          <a:noFill/>
          <a:ln w="9525">
            <a:noFill/>
          </a:ln>
        </p:spPr>
        <p:txBody>
          <a:bodyPr vert="horz" wrap="square" lIns="91440" tIns="45720" rIns="91440" bIns="45720" numCol="1" anchor="t" anchorCtr="0" compatLnSpc="1"/>
          <a:lstStyle>
            <a:lvl1pPr>
              <a:defRPr smtClean="0">
                <a:effectLst>
                  <a:outerShdw blurRad="38100" dist="38100" dir="2700000" algn="tl">
                    <a:srgbClr val="C0C0C0"/>
                  </a:outerShdw>
                </a:effectLst>
                <a:ea typeface="微软雅黑" panose="020B0503020204020204" pitchFamily="34" charset="-122"/>
              </a:defRPr>
            </a:lvl1pPr>
          </a:lstStyle>
          <a:p>
            <a:pPr>
              <a:defRPr/>
            </a:pPr>
            <a:endParaRPr lang="zh-CN" altLang="en-US" sz="1000" dirty="0"/>
          </a:p>
        </p:txBody>
      </p:sp>
      <p:sp>
        <p:nvSpPr>
          <p:cNvPr id="46" name="页脚占位符 151592"/>
          <p:cNvSpPr>
            <a:spLocks noGrp="1"/>
          </p:cNvSpPr>
          <p:nvPr>
            <p:ph type="ftr" sz="quarter" idx="3"/>
          </p:nvPr>
        </p:nvSpPr>
        <p:spPr>
          <a:xfrm>
            <a:off x="4165600" y="6249493"/>
            <a:ext cx="3860800" cy="45728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pPr>
              <a:defRPr/>
            </a:pPr>
            <a:endParaRPr lang="zh-CN" altLang="en-US" sz="1000" dirty="0"/>
          </a:p>
        </p:txBody>
      </p:sp>
      <p:sp>
        <p:nvSpPr>
          <p:cNvPr id="47" name="灯片编号占位符 151593"/>
          <p:cNvSpPr>
            <a:spLocks noGrp="1"/>
          </p:cNvSpPr>
          <p:nvPr>
            <p:ph type="sldNum" sz="quarter" idx="4"/>
          </p:nvPr>
        </p:nvSpPr>
        <p:spPr>
          <a:xfrm>
            <a:off x="8737600" y="6244731"/>
            <a:ext cx="2844800" cy="457280"/>
          </a:xfrm>
          <a:prstGeom prst="rect">
            <a:avLst/>
          </a:prstGeom>
          <a:noFill/>
          <a:ln w="9525">
            <a:noFill/>
          </a:ln>
        </p:spPr>
        <p:txBody>
          <a:bodyPr vert="horz" wrap="square" lIns="91440" tIns="45720" rIns="91440" bIns="45720" numCol="1" anchor="t" anchorCtr="0" compatLnSpc="1"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fld id="{9A0DB2DC-4C9A-4742-B13C-FB6460FD3503}" type="slidenum">
              <a:rPr lang="zh-CN" altLang="en-US" noProof="1" smtClean="0">
                <a:effectLst>
                  <a:outerShdw blurRad="38100" dist="38100" dir="2700000">
                    <a:srgbClr val="C0C0C0"/>
                  </a:outerShdw>
                </a:effectLst>
              </a:rPr>
            </a:fld>
            <a:endParaRPr lang="zh-CN" altLang="en-US" noProof="1">
              <a:effectLst>
                <a:outerShdw blurRad="38100" dist="38100" dir="2700000">
                  <a:srgbClr val="C0C0C0"/>
                </a:outerShdw>
              </a:effectLst>
            </a:endParaRPr>
          </a:p>
        </p:txBody>
      </p:sp>
    </p:spTree>
  </p:cSld>
  <p:clrMapOvr>
    <a:masterClrMapping/>
  </p:clrMapOvr>
  <p:transition/>
  <p:hf sldNum="0" hd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矩形 11"/>
          <p:cNvSpPr/>
          <p:nvPr userDrawn="1"/>
        </p:nvSpPr>
        <p:spPr bwMode="auto">
          <a:xfrm>
            <a:off x="0" y="6257925"/>
            <a:ext cx="12192000" cy="600075"/>
          </a:xfrm>
          <a:prstGeom prst="rect">
            <a:avLst/>
          </a:prstGeom>
          <a:gradFill>
            <a:gsLst>
              <a:gs pos="80000">
                <a:srgbClr val="026DCE">
                  <a:alpha val="70000"/>
                </a:srgbClr>
              </a:gs>
              <a:gs pos="26000">
                <a:srgbClr val="014C83"/>
              </a:gs>
            </a:gsLst>
            <a:path path="circle">
              <a:fillToRect l="100000" t="100000"/>
            </a:path>
          </a:gradFill>
          <a:ln w="25400" cap="flat" cmpd="sng" algn="ctr">
            <a:noFill/>
            <a:prstDash val="solid"/>
          </a:ln>
          <a:effectLst/>
        </p:spPr>
        <p:txBody>
          <a:bodyPr lIns="91432" tIns="45716" rIns="91432" bIns="45716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ranklin Gothic Book" panose="020B0503020102020204"/>
              <a:ea typeface="黑体" panose="02010609060101010101" charset="-122"/>
              <a:cs typeface="+mn-cs"/>
            </a:endParaRPr>
          </a:p>
        </p:txBody>
      </p:sp>
      <p:sp>
        <p:nvSpPr>
          <p:cNvPr id="8" name="矩形 9"/>
          <p:cNvSpPr/>
          <p:nvPr userDrawn="1"/>
        </p:nvSpPr>
        <p:spPr bwMode="auto">
          <a:xfrm>
            <a:off x="-1" y="-22860"/>
            <a:ext cx="12192001" cy="715325"/>
          </a:xfrm>
          <a:prstGeom prst="rect">
            <a:avLst/>
          </a:prstGeom>
          <a:gradFill flip="none" rotWithShape="1">
            <a:gsLst>
              <a:gs pos="21000">
                <a:srgbClr val="012E57">
                  <a:lumMod val="75000"/>
                  <a:lumOff val="25000"/>
                </a:srgbClr>
              </a:gs>
              <a:gs pos="86000">
                <a:srgbClr val="014C83"/>
              </a:gs>
            </a:gsLst>
            <a:path path="circle">
              <a:fillToRect l="100000" t="100000"/>
            </a:path>
            <a:tileRect r="-100000" b="-100000"/>
          </a:gradFill>
          <a:ln w="25400" cap="flat" cmpd="sng" algn="ctr">
            <a:noFill/>
            <a:prstDash val="solid"/>
          </a:ln>
          <a:effectLst/>
        </p:spPr>
        <p:txBody>
          <a:bodyPr lIns="91432" tIns="45716" rIns="91432" bIns="45716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ranklin Gothic Book" panose="020B0503020102020204"/>
              <a:ea typeface="黑体" panose="02010609060101010101" charset="-122"/>
              <a:cs typeface="+mn-cs"/>
            </a:endParaRPr>
          </a:p>
        </p:txBody>
      </p:sp>
      <p:sp>
        <p:nvSpPr>
          <p:cNvPr id="13" name="TextBox 12"/>
          <p:cNvSpPr txBox="1"/>
          <p:nvPr userDrawn="1"/>
        </p:nvSpPr>
        <p:spPr>
          <a:xfrm>
            <a:off x="9475769" y="6357958"/>
            <a:ext cx="269246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dirty="0">
                <a:solidFill>
                  <a:schemeClr val="bg1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诚信  仁爱  敬业  创新</a:t>
            </a:r>
            <a:endParaRPr lang="zh-CN" altLang="en-US" sz="2000" dirty="0">
              <a:solidFill>
                <a:schemeClr val="bg1"/>
              </a:solidFill>
              <a:latin typeface="华文新魏" panose="02010800040101010101" pitchFamily="2" charset="-122"/>
              <a:ea typeface="华文新魏" panose="02010800040101010101" pitchFamily="2" charset="-122"/>
            </a:endParaRPr>
          </a:p>
        </p:txBody>
      </p:sp>
      <p:pic>
        <p:nvPicPr>
          <p:cNvPr id="2051" name="Picture 3" descr="H:\PPT大赛\华山院区.png"/>
          <p:cNvPicPr>
            <a:picLocks noChangeAspect="1" noChangeArrowheads="1"/>
          </p:cNvPicPr>
          <p:nvPr userDrawn="1"/>
        </p:nvPicPr>
        <p:blipFill>
          <a:blip r:embed="rId2" cstate="print"/>
          <a:stretch>
            <a:fillRect/>
          </a:stretch>
        </p:blipFill>
        <p:spPr bwMode="auto">
          <a:xfrm>
            <a:off x="10416717" y="-142900"/>
            <a:ext cx="1728000" cy="9140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8" name="TextBox 17"/>
          <p:cNvSpPr txBox="1"/>
          <p:nvPr userDrawn="1"/>
        </p:nvSpPr>
        <p:spPr>
          <a:xfrm>
            <a:off x="952464" y="71414"/>
            <a:ext cx="2286016" cy="5616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2000" dirty="0">
                <a:solidFill>
                  <a:schemeClr val="bg1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攀枝花市中心医院</a:t>
            </a:r>
            <a:endParaRPr lang="en-US" altLang="zh-CN" sz="2000" dirty="0">
              <a:solidFill>
                <a:schemeClr val="bg1"/>
              </a:solidFill>
              <a:latin typeface="华文新魏" panose="02010800040101010101" pitchFamily="2" charset="-122"/>
              <a:ea typeface="华文新魏" panose="02010800040101010101" pitchFamily="2" charset="-122"/>
            </a:endParaRPr>
          </a:p>
          <a:p>
            <a:pPr algn="dist"/>
            <a:r>
              <a:rPr lang="en-US" altLang="zh-CN" sz="1050" dirty="0">
                <a:solidFill>
                  <a:schemeClr val="bg1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PANZHIHUA</a:t>
            </a:r>
            <a:r>
              <a:rPr lang="en-US" altLang="zh-CN" sz="1050" baseline="0" dirty="0">
                <a:solidFill>
                  <a:schemeClr val="bg1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 CENTRAL HOSPITAL</a:t>
            </a:r>
            <a:endParaRPr lang="zh-CN" altLang="en-US" sz="1050" dirty="0">
              <a:solidFill>
                <a:schemeClr val="bg1"/>
              </a:solidFill>
              <a:latin typeface="华文新魏" panose="02010800040101010101" pitchFamily="2" charset="-122"/>
              <a:ea typeface="华文新魏" panose="02010800040101010101" pitchFamily="2" charset="-122"/>
            </a:endParaRPr>
          </a:p>
        </p:txBody>
      </p:sp>
      <p:pic>
        <p:nvPicPr>
          <p:cNvPr id="1026" name="Picture 2" descr="D:\素材\LOGO中心医院-原图.png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3902" y="-24"/>
            <a:ext cx="648000" cy="648000"/>
          </a:xfrm>
          <a:prstGeom prst="rect">
            <a:avLst/>
          </a:prstGeom>
          <a:noFill/>
        </p:spPr>
      </p:pic>
    </p:spTree>
  </p:cSld>
  <p:clrMapOvr>
    <a:masterClrMapping/>
  </p:clrMapOvr>
  <p:transition>
    <p:push dir="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日期占位符 151591"/>
          <p:cNvSpPr>
            <a:spLocks noGrp="1"/>
          </p:cNvSpPr>
          <p:nvPr>
            <p:ph type="dt" sz="half" idx="2"/>
          </p:nvPr>
        </p:nvSpPr>
        <p:spPr>
          <a:xfrm>
            <a:off x="609600" y="6244731"/>
            <a:ext cx="2844800" cy="457280"/>
          </a:xfrm>
          <a:prstGeom prst="rect">
            <a:avLst/>
          </a:prstGeom>
          <a:noFill/>
          <a:ln w="9525">
            <a:noFill/>
          </a:ln>
        </p:spPr>
        <p:txBody>
          <a:bodyPr vert="horz" wrap="square" lIns="91440" tIns="45720" rIns="91440" bIns="45720" numCol="1" anchor="t" anchorCtr="0" compatLnSpc="1"/>
          <a:lstStyle>
            <a:lvl1pPr>
              <a:defRPr smtClean="0">
                <a:effectLst>
                  <a:outerShdw blurRad="38100" dist="38100" dir="2700000" algn="tl">
                    <a:srgbClr val="C0C0C0"/>
                  </a:outerShdw>
                </a:effectLst>
                <a:ea typeface="微软雅黑" panose="020B0503020204020204" pitchFamily="34" charset="-122"/>
              </a:defRPr>
            </a:lvl1pPr>
          </a:lstStyle>
          <a:p>
            <a:pPr>
              <a:defRPr/>
            </a:pPr>
            <a:endParaRPr lang="zh-CN" altLang="en-US" sz="1000" dirty="0"/>
          </a:p>
        </p:txBody>
      </p:sp>
      <p:sp>
        <p:nvSpPr>
          <p:cNvPr id="46" name="页脚占位符 151592"/>
          <p:cNvSpPr>
            <a:spLocks noGrp="1"/>
          </p:cNvSpPr>
          <p:nvPr>
            <p:ph type="ftr" sz="quarter" idx="3"/>
          </p:nvPr>
        </p:nvSpPr>
        <p:spPr>
          <a:xfrm>
            <a:off x="4165600" y="6249493"/>
            <a:ext cx="3860800" cy="45728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pPr>
              <a:defRPr/>
            </a:pPr>
            <a:endParaRPr lang="zh-CN" altLang="en-US" sz="1000" dirty="0"/>
          </a:p>
        </p:txBody>
      </p:sp>
      <p:sp>
        <p:nvSpPr>
          <p:cNvPr id="47" name="灯片编号占位符 151593"/>
          <p:cNvSpPr>
            <a:spLocks noGrp="1"/>
          </p:cNvSpPr>
          <p:nvPr>
            <p:ph type="sldNum" sz="quarter" idx="4"/>
          </p:nvPr>
        </p:nvSpPr>
        <p:spPr>
          <a:xfrm>
            <a:off x="8737600" y="6244731"/>
            <a:ext cx="2844800" cy="457280"/>
          </a:xfrm>
          <a:prstGeom prst="rect">
            <a:avLst/>
          </a:prstGeom>
          <a:noFill/>
          <a:ln w="9525">
            <a:noFill/>
          </a:ln>
        </p:spPr>
        <p:txBody>
          <a:bodyPr vert="horz" wrap="square" lIns="91440" tIns="45720" rIns="91440" bIns="45720" numCol="1" anchor="t" anchorCtr="0" compatLnSpc="1"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fld id="{9A0DB2DC-4C9A-4742-B13C-FB6460FD3503}" type="slidenum">
              <a:rPr lang="zh-CN" altLang="en-US" noProof="1" smtClean="0">
                <a:effectLst>
                  <a:outerShdw blurRad="38100" dist="38100" dir="2700000">
                    <a:srgbClr val="C0C0C0"/>
                  </a:outerShdw>
                </a:effectLst>
              </a:rPr>
            </a:fld>
            <a:endParaRPr lang="zh-CN" altLang="en-US" noProof="1">
              <a:effectLst>
                <a:outerShdw blurRad="38100" dist="38100" dir="2700000">
                  <a:srgbClr val="C0C0C0"/>
                </a:outerShdw>
              </a:effectLst>
            </a:endParaRPr>
          </a:p>
        </p:txBody>
      </p:sp>
    </p:spTree>
  </p:cSld>
  <p:clrMapOvr>
    <a:masterClrMapping/>
  </p:clrMapOvr>
  <p:transition/>
  <p:hf sldNum="0" hd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>
  <p:cSld name="标题和竖排文字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990773"/>
            <a:ext cx="10972800" cy="609707"/>
          </a:xfrm>
          <a:prstGeom prst="rect">
            <a:avLst/>
          </a:prstGeom>
        </p:spPr>
        <p:txBody>
          <a:bodyPr vert="eaVert"/>
          <a:lstStyle>
            <a:lvl1pPr>
              <a:defRPr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>
              <a:defRPr>
                <a:latin typeface="微软雅黑" panose="020B0503020204020204" pitchFamily="34" charset="-122"/>
                <a:ea typeface="微软雅黑" panose="020B0503020204020204" pitchFamily="34" charset="-122"/>
              </a:defRPr>
            </a:lvl2pPr>
            <a:lvl3pPr>
              <a:defRPr>
                <a:latin typeface="微软雅黑" panose="020B0503020204020204" pitchFamily="34" charset="-122"/>
                <a:ea typeface="微软雅黑" panose="020B0503020204020204" pitchFamily="34" charset="-122"/>
              </a:defRPr>
            </a:lvl3pPr>
            <a:lvl4pPr>
              <a:defRPr>
                <a:latin typeface="微软雅黑" panose="020B0503020204020204" pitchFamily="34" charset="-122"/>
                <a:ea typeface="微软雅黑" panose="020B0503020204020204" pitchFamily="34" charset="-122"/>
              </a:defRPr>
            </a:lvl4pPr>
            <a:lvl5pPr>
              <a:defRPr>
                <a:latin typeface="微软雅黑" panose="020B0503020204020204" pitchFamily="34" charset="-122"/>
                <a:ea typeface="微软雅黑" panose="020B0503020204020204" pitchFamily="34" charset="-122"/>
              </a:defRPr>
            </a:lvl5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4" name="日期占位符 151591"/>
          <p:cNvSpPr>
            <a:spLocks noGrp="1"/>
          </p:cNvSpPr>
          <p:nvPr>
            <p:ph type="dt" sz="half" idx="2"/>
          </p:nvPr>
        </p:nvSpPr>
        <p:spPr>
          <a:xfrm>
            <a:off x="609600" y="6244731"/>
            <a:ext cx="2844800" cy="457280"/>
          </a:xfrm>
          <a:prstGeom prst="rect">
            <a:avLst/>
          </a:prstGeom>
          <a:noFill/>
          <a:ln w="9525">
            <a:noFill/>
          </a:ln>
        </p:spPr>
        <p:txBody>
          <a:bodyPr vert="horz" wrap="square" lIns="91440" tIns="45720" rIns="91440" bIns="45720" numCol="1" anchor="t" anchorCtr="0" compatLnSpc="1"/>
          <a:lstStyle>
            <a:lvl1pPr>
              <a:defRPr smtClean="0">
                <a:effectLst>
                  <a:outerShdw blurRad="38100" dist="38100" dir="2700000" algn="tl">
                    <a:srgbClr val="C0C0C0"/>
                  </a:outerShdw>
                </a:effectLst>
                <a:ea typeface="微软雅黑" panose="020B0503020204020204" pitchFamily="34" charset="-122"/>
              </a:defRPr>
            </a:lvl1pPr>
          </a:lstStyle>
          <a:p>
            <a:pPr>
              <a:defRPr/>
            </a:pPr>
            <a:endParaRPr lang="zh-CN" altLang="en-US" sz="1000" dirty="0"/>
          </a:p>
        </p:txBody>
      </p:sp>
      <p:sp>
        <p:nvSpPr>
          <p:cNvPr id="46" name="页脚占位符 151592"/>
          <p:cNvSpPr>
            <a:spLocks noGrp="1"/>
          </p:cNvSpPr>
          <p:nvPr>
            <p:ph type="ftr" sz="quarter" idx="3"/>
          </p:nvPr>
        </p:nvSpPr>
        <p:spPr>
          <a:xfrm>
            <a:off x="4165600" y="6249493"/>
            <a:ext cx="3860800" cy="45728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pPr>
              <a:defRPr/>
            </a:pPr>
            <a:endParaRPr lang="zh-CN" altLang="en-US" sz="1000" dirty="0"/>
          </a:p>
        </p:txBody>
      </p:sp>
      <p:sp>
        <p:nvSpPr>
          <p:cNvPr id="47" name="灯片编号占位符 151593"/>
          <p:cNvSpPr>
            <a:spLocks noGrp="1"/>
          </p:cNvSpPr>
          <p:nvPr>
            <p:ph type="sldNum" sz="quarter" idx="4"/>
          </p:nvPr>
        </p:nvSpPr>
        <p:spPr>
          <a:xfrm>
            <a:off x="8737600" y="6244731"/>
            <a:ext cx="2844800" cy="457280"/>
          </a:xfrm>
          <a:prstGeom prst="rect">
            <a:avLst/>
          </a:prstGeom>
          <a:noFill/>
          <a:ln w="9525">
            <a:noFill/>
          </a:ln>
        </p:spPr>
        <p:txBody>
          <a:bodyPr vert="horz" wrap="square" lIns="91440" tIns="45720" rIns="91440" bIns="45720" numCol="1" anchor="t" anchorCtr="0" compatLnSpc="1"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fld id="{9A0DB2DC-4C9A-4742-B13C-FB6460FD3503}" type="slidenum">
              <a:rPr lang="zh-CN" altLang="en-US" noProof="1" smtClean="0">
                <a:effectLst>
                  <a:outerShdw blurRad="38100" dist="38100" dir="2700000">
                    <a:srgbClr val="C0C0C0"/>
                  </a:outerShdw>
                </a:effectLst>
              </a:rPr>
            </a:fld>
            <a:endParaRPr lang="zh-CN" altLang="en-US" noProof="1">
              <a:effectLst>
                <a:outerShdw blurRad="38100" dist="38100" dir="2700000">
                  <a:srgbClr val="C0C0C0"/>
                </a:outerShdw>
              </a:effectLst>
            </a:endParaRPr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空白页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>
    <p:wipe dir="r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showMasterSp="0" userDrawn="1">
  <p:cSld name="2_自定义版式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4" name="直接连接符 43"/>
          <p:cNvCxnSpPr/>
          <p:nvPr/>
        </p:nvCxnSpPr>
        <p:spPr>
          <a:xfrm flipV="1">
            <a:off x="1270011" y="871691"/>
            <a:ext cx="10479617" cy="0"/>
          </a:xfrm>
          <a:prstGeom prst="line">
            <a:avLst/>
          </a:prstGeom>
          <a:ln w="15875" cmpd="sng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7171" name="组合 13"/>
          <p:cNvGrpSpPr/>
          <p:nvPr userDrawn="1"/>
        </p:nvGrpSpPr>
        <p:grpSpPr>
          <a:xfrm>
            <a:off x="527061" y="331847"/>
            <a:ext cx="529167" cy="527143"/>
            <a:chOff x="406574" y="236732"/>
            <a:chExt cx="612048" cy="593261"/>
          </a:xfrm>
        </p:grpSpPr>
        <p:sp>
          <p:nvSpPr>
            <p:cNvPr id="47" name="矩形 46"/>
            <p:cNvSpPr/>
            <p:nvPr/>
          </p:nvSpPr>
          <p:spPr>
            <a:xfrm>
              <a:off x="406574" y="236732"/>
              <a:ext cx="504328" cy="503914"/>
            </a:xfrm>
            <a:prstGeom prst="rect">
              <a:avLst/>
            </a:prstGeom>
            <a:noFill/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1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48" name="矩形 47"/>
            <p:cNvSpPr/>
            <p:nvPr/>
          </p:nvSpPr>
          <p:spPr>
            <a:xfrm>
              <a:off x="695461" y="511919"/>
              <a:ext cx="323161" cy="318074"/>
            </a:xfrm>
            <a:prstGeom prst="rect">
              <a:avLst/>
            </a:prstGeom>
            <a:solidFill>
              <a:srgbClr val="0070C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1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</p:grpSp>
      <p:sp>
        <p:nvSpPr>
          <p:cNvPr id="49" name="标题 1"/>
          <p:cNvSpPr txBox="1">
            <a:spLocks noChangeArrowheads="1"/>
          </p:cNvSpPr>
          <p:nvPr/>
        </p:nvSpPr>
        <p:spPr bwMode="auto">
          <a:xfrm>
            <a:off x="1399119" y="357251"/>
            <a:ext cx="3934884" cy="4398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40" tIns="45720" rIns="91440" bIns="45720" anchor="ctr"/>
          <a:lstStyle>
            <a:lvl1pPr defTabSz="10223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defTabSz="10223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defTabSz="10223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defTabSz="10223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defTabSz="10223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defTabSz="1022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defTabSz="1022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defTabSz="1022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defTabSz="1022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dist" defTabSz="102235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3465" b="1" i="0" u="none" strike="noStrike" kern="1200" cap="none" spc="0" normalizeH="0" baseline="0" noProof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1_仅标题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44" name="日期占位符 151591"/>
          <p:cNvSpPr>
            <a:spLocks noGrp="1"/>
          </p:cNvSpPr>
          <p:nvPr>
            <p:ph type="dt" sz="half" idx="2"/>
          </p:nvPr>
        </p:nvSpPr>
        <p:spPr>
          <a:xfrm>
            <a:off x="609600" y="6244731"/>
            <a:ext cx="2844800" cy="457280"/>
          </a:xfrm>
          <a:prstGeom prst="rect">
            <a:avLst/>
          </a:prstGeom>
          <a:noFill/>
          <a:ln w="9525">
            <a:noFill/>
          </a:ln>
        </p:spPr>
        <p:txBody>
          <a:bodyPr vert="horz" wrap="square" lIns="91440" tIns="45720" rIns="91440" bIns="45720" numCol="1" anchor="t" anchorCtr="0" compatLnSpc="1"/>
          <a:lstStyle>
            <a:lvl1pPr>
              <a:defRPr smtClean="0">
                <a:effectLst>
                  <a:outerShdw blurRad="38100" dist="38100" dir="2700000" algn="tl">
                    <a:srgbClr val="C0C0C0"/>
                  </a:outerShdw>
                </a:effectLst>
                <a:ea typeface="微软雅黑" panose="020B0503020204020204" pitchFamily="34" charset="-122"/>
              </a:defRPr>
            </a:lvl1pPr>
          </a:lstStyle>
          <a:p>
            <a:pPr>
              <a:defRPr/>
            </a:pPr>
            <a:endParaRPr lang="zh-CN" altLang="en-US" sz="1000" dirty="0"/>
          </a:p>
        </p:txBody>
      </p:sp>
      <p:sp>
        <p:nvSpPr>
          <p:cNvPr id="46" name="页脚占位符 151592"/>
          <p:cNvSpPr>
            <a:spLocks noGrp="1"/>
          </p:cNvSpPr>
          <p:nvPr>
            <p:ph type="ftr" sz="quarter" idx="3"/>
          </p:nvPr>
        </p:nvSpPr>
        <p:spPr>
          <a:xfrm>
            <a:off x="4165600" y="6249493"/>
            <a:ext cx="3860800" cy="45728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pPr>
              <a:defRPr/>
            </a:pPr>
            <a:endParaRPr lang="zh-CN" altLang="en-US" sz="1000" dirty="0"/>
          </a:p>
        </p:txBody>
      </p:sp>
      <p:sp>
        <p:nvSpPr>
          <p:cNvPr id="47" name="灯片编号占位符 151593"/>
          <p:cNvSpPr>
            <a:spLocks noGrp="1"/>
          </p:cNvSpPr>
          <p:nvPr>
            <p:ph type="sldNum" sz="quarter" idx="4"/>
          </p:nvPr>
        </p:nvSpPr>
        <p:spPr>
          <a:xfrm>
            <a:off x="8737600" y="6244731"/>
            <a:ext cx="2844800" cy="457280"/>
          </a:xfrm>
          <a:prstGeom prst="rect">
            <a:avLst/>
          </a:prstGeom>
          <a:noFill/>
          <a:ln w="9525">
            <a:noFill/>
          </a:ln>
        </p:spPr>
        <p:txBody>
          <a:bodyPr vert="horz" wrap="square" lIns="91440" tIns="45720" rIns="91440" bIns="45720" numCol="1" anchor="t" anchorCtr="0" compatLnSpc="1"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fld id="{9A0DB2DC-4C9A-4742-B13C-FB6460FD3503}" type="slidenum">
              <a:rPr lang="zh-CN" altLang="en-US" noProof="1" smtClean="0">
                <a:effectLst>
                  <a:outerShdw blurRad="38100" dist="38100" dir="2700000">
                    <a:srgbClr val="C0C0C0"/>
                  </a:outerShdw>
                </a:effectLst>
              </a:rPr>
            </a:fld>
            <a:endParaRPr lang="zh-CN" altLang="en-US" noProof="1">
              <a:effectLst>
                <a:outerShdw blurRad="38100" dist="38100" dir="2700000">
                  <a:srgbClr val="C0C0C0"/>
                </a:outerShdw>
              </a:effectLst>
            </a:endParaRPr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 hasCustomPrompt="1"/>
            <p:custDataLst>
              <p:tags r:id="rId2"/>
            </p:custDataLst>
          </p:nvPr>
        </p:nvSpPr>
        <p:spPr>
          <a:xfrm>
            <a:off x="1198800" y="914513"/>
            <a:ext cx="9799200" cy="2570717"/>
          </a:xfrm>
        </p:spPr>
        <p:txBody>
          <a:bodyPr lIns="90000" tIns="46800" rIns="90000" bIns="46800" anchor="b" anchorCtr="0">
            <a:normAutofit/>
          </a:bodyPr>
          <a:lstStyle>
            <a:lvl1pPr algn="ctr">
              <a:defRPr sz="6000"/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  <p:custDataLst>
              <p:tags r:id="rId3"/>
            </p:custDataLst>
          </p:nvPr>
        </p:nvSpPr>
        <p:spPr>
          <a:xfrm>
            <a:off x="1198800" y="3560840"/>
            <a:ext cx="9799200" cy="1472581"/>
          </a:xfrm>
        </p:spPr>
        <p:txBody>
          <a:bodyPr lIns="90000" tIns="46800" rIns="90000" bIns="46800">
            <a:normAutofit/>
          </a:bodyPr>
          <a:lstStyle>
            <a:lvl1pPr marL="0" indent="0" algn="ctr">
              <a:lnSpc>
                <a:spcPct val="110000"/>
              </a:lnSpc>
              <a:buNone/>
              <a:defRPr sz="2400" spc="200"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单击此处编辑副标题</a:t>
            </a:r>
            <a:endParaRPr lang="zh-CN" altLang="en-US" dirty="0"/>
          </a:p>
        </p:txBody>
      </p:sp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75359"/>
          </a:xfrm>
          <a:prstGeom prst="rect">
            <a:avLst/>
          </a:prstGeom>
        </p:spPr>
      </p:pic>
      <p:sp>
        <p:nvSpPr>
          <p:cNvPr id="3" name="矩形 2"/>
          <p:cNvSpPr/>
          <p:nvPr userDrawn="1"/>
        </p:nvSpPr>
        <p:spPr>
          <a:xfrm>
            <a:off x="0" y="447731"/>
            <a:ext cx="611188" cy="611264"/>
          </a:xfrm>
          <a:prstGeom prst="rect">
            <a:avLst/>
          </a:prstGeom>
          <a:solidFill>
            <a:srgbClr val="1173B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/>
            <a:endParaRPr lang="zh-CN" altLang="en-US" sz="135" strike="noStrike" noProof="1">
              <a:solidFill>
                <a:srgbClr val="F2A849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14400" y="2130813"/>
            <a:ext cx="10363200" cy="147028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8800" y="3886880"/>
            <a:ext cx="8534400" cy="1752907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8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D5B860-218D-455B-BA0A-BCD67F38A759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0CFC10-3459-4490-BA3F-7F17AFDEFE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image" Target="../media/image2.jpeg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0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10.xml"/><Relationship Id="rId1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组合 151553"/>
          <p:cNvGrpSpPr/>
          <p:nvPr/>
        </p:nvGrpSpPr>
        <p:grpSpPr>
          <a:xfrm>
            <a:off x="2120" y="0"/>
            <a:ext cx="12198349" cy="6852848"/>
            <a:chOff x="1" y="0"/>
            <a:chExt cx="5763" cy="4316"/>
          </a:xfrm>
        </p:grpSpPr>
        <p:sp>
          <p:nvSpPr>
            <p:cNvPr id="1027" name="任意多边形 151554"/>
            <p:cNvSpPr/>
            <p:nvPr/>
          </p:nvSpPr>
          <p:spPr>
            <a:xfrm>
              <a:off x="5045" y="2626"/>
              <a:ext cx="719" cy="1690"/>
            </a:xfrm>
            <a:custGeom>
              <a:avLst/>
              <a:gdLst/>
              <a:ahLst/>
              <a:cxnLst>
                <a:cxn ang="0">
                  <a:pos x="723" y="72"/>
                </a:cxn>
                <a:cxn ang="0">
                  <a:pos x="723" y="0"/>
                </a:cxn>
                <a:cxn ang="0">
                  <a:pos x="705" y="101"/>
                </a:cxn>
                <a:cxn ang="0">
                  <a:pos x="681" y="209"/>
                </a:cxn>
                <a:cxn ang="0">
                  <a:pos x="633" y="389"/>
                </a:cxn>
                <a:cxn ang="0">
                  <a:pos x="580" y="569"/>
                </a:cxn>
                <a:cxn ang="0">
                  <a:pos x="505" y="749"/>
                </a:cxn>
                <a:cxn ang="0">
                  <a:pos x="427" y="935"/>
                </a:cxn>
                <a:cxn ang="0">
                  <a:pos x="337" y="1121"/>
                </a:cxn>
                <a:cxn ang="0">
                  <a:pos x="236" y="1312"/>
                </a:cxn>
                <a:cxn ang="0">
                  <a:pos x="125" y="1498"/>
                </a:cxn>
                <a:cxn ang="0">
                  <a:pos x="0" y="1690"/>
                </a:cxn>
                <a:cxn ang="0">
                  <a:pos x="11" y="1690"/>
                </a:cxn>
                <a:cxn ang="0">
                  <a:pos x="137" y="1498"/>
                </a:cxn>
                <a:cxn ang="0">
                  <a:pos x="248" y="1312"/>
                </a:cxn>
                <a:cxn ang="0">
                  <a:pos x="349" y="1121"/>
                </a:cxn>
                <a:cxn ang="0">
                  <a:pos x="439" y="935"/>
                </a:cxn>
                <a:cxn ang="0">
                  <a:pos x="517" y="749"/>
                </a:cxn>
                <a:cxn ang="0">
                  <a:pos x="591" y="569"/>
                </a:cxn>
                <a:cxn ang="0">
                  <a:pos x="645" y="389"/>
                </a:cxn>
                <a:cxn ang="0">
                  <a:pos x="693" y="209"/>
                </a:cxn>
                <a:cxn ang="0">
                  <a:pos x="711" y="143"/>
                </a:cxn>
                <a:cxn ang="0">
                  <a:pos x="723" y="72"/>
                </a:cxn>
                <a:cxn ang="0">
                  <a:pos x="723" y="72"/>
                </a:cxn>
              </a:cxnLst>
              <a:rect l="0" t="0" r="0" b="0"/>
              <a:pathLst>
                <a:path w="717" h="1690">
                  <a:moveTo>
                    <a:pt x="717" y="72"/>
                  </a:moveTo>
                  <a:lnTo>
                    <a:pt x="717" y="0"/>
                  </a:lnTo>
                  <a:lnTo>
                    <a:pt x="699" y="101"/>
                  </a:lnTo>
                  <a:lnTo>
                    <a:pt x="675" y="209"/>
                  </a:lnTo>
                  <a:lnTo>
                    <a:pt x="627" y="389"/>
                  </a:lnTo>
                  <a:lnTo>
                    <a:pt x="574" y="569"/>
                  </a:lnTo>
                  <a:lnTo>
                    <a:pt x="502" y="749"/>
                  </a:lnTo>
                  <a:lnTo>
                    <a:pt x="424" y="935"/>
                  </a:lnTo>
                  <a:lnTo>
                    <a:pt x="334" y="1121"/>
                  </a:lnTo>
                  <a:lnTo>
                    <a:pt x="233" y="1312"/>
                  </a:lnTo>
                  <a:lnTo>
                    <a:pt x="125" y="1498"/>
                  </a:lnTo>
                  <a:lnTo>
                    <a:pt x="0" y="1690"/>
                  </a:lnTo>
                  <a:lnTo>
                    <a:pt x="11" y="1690"/>
                  </a:lnTo>
                  <a:lnTo>
                    <a:pt x="137" y="1498"/>
                  </a:lnTo>
                  <a:lnTo>
                    <a:pt x="245" y="1312"/>
                  </a:lnTo>
                  <a:lnTo>
                    <a:pt x="346" y="1121"/>
                  </a:lnTo>
                  <a:lnTo>
                    <a:pt x="436" y="935"/>
                  </a:lnTo>
                  <a:lnTo>
                    <a:pt x="514" y="749"/>
                  </a:lnTo>
                  <a:lnTo>
                    <a:pt x="585" y="569"/>
                  </a:lnTo>
                  <a:lnTo>
                    <a:pt x="639" y="389"/>
                  </a:lnTo>
                  <a:lnTo>
                    <a:pt x="687" y="209"/>
                  </a:lnTo>
                  <a:lnTo>
                    <a:pt x="705" y="143"/>
                  </a:lnTo>
                  <a:lnTo>
                    <a:pt x="717" y="7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</a:ln>
          </p:spPr>
          <p:txBody>
            <a:bodyPr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028" name="任意多边形 151555"/>
            <p:cNvSpPr/>
            <p:nvPr/>
          </p:nvSpPr>
          <p:spPr>
            <a:xfrm>
              <a:off x="5386" y="3794"/>
              <a:ext cx="378" cy="522"/>
            </a:xfrm>
            <a:custGeom>
              <a:avLst/>
              <a:gdLst/>
              <a:ahLst/>
              <a:cxnLst>
                <a:cxn ang="0">
                  <a:pos x="380" y="0"/>
                </a:cxn>
                <a:cxn ang="0">
                  <a:pos x="296" y="132"/>
                </a:cxn>
                <a:cxn ang="0">
                  <a:pos x="207" y="264"/>
                </a:cxn>
                <a:cxn ang="0">
                  <a:pos x="102" y="396"/>
                </a:cxn>
                <a:cxn ang="0">
                  <a:pos x="0" y="522"/>
                </a:cxn>
                <a:cxn ang="0">
                  <a:pos x="12" y="522"/>
                </a:cxn>
                <a:cxn ang="0">
                  <a:pos x="114" y="402"/>
                </a:cxn>
                <a:cxn ang="0">
                  <a:pos x="207" y="282"/>
                </a:cxn>
                <a:cxn ang="0">
                  <a:pos x="380" y="24"/>
                </a:cxn>
                <a:cxn ang="0">
                  <a:pos x="380" y="0"/>
                </a:cxn>
                <a:cxn ang="0">
                  <a:pos x="380" y="0"/>
                </a:cxn>
              </a:cxnLst>
              <a:rect l="0" t="0" r="0" b="0"/>
              <a:pathLst>
                <a:path w="377" h="522">
                  <a:moveTo>
                    <a:pt x="377" y="0"/>
                  </a:moveTo>
                  <a:lnTo>
                    <a:pt x="293" y="132"/>
                  </a:lnTo>
                  <a:lnTo>
                    <a:pt x="204" y="264"/>
                  </a:lnTo>
                  <a:lnTo>
                    <a:pt x="102" y="396"/>
                  </a:lnTo>
                  <a:lnTo>
                    <a:pt x="0" y="522"/>
                  </a:lnTo>
                  <a:lnTo>
                    <a:pt x="12" y="522"/>
                  </a:lnTo>
                  <a:lnTo>
                    <a:pt x="114" y="402"/>
                  </a:lnTo>
                  <a:lnTo>
                    <a:pt x="204" y="282"/>
                  </a:lnTo>
                  <a:lnTo>
                    <a:pt x="377" y="24"/>
                  </a:lnTo>
                  <a:lnTo>
                    <a:pt x="377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</a:ln>
          </p:spPr>
          <p:txBody>
            <a:bodyPr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029" name="任意多边形 151556"/>
            <p:cNvSpPr/>
            <p:nvPr/>
          </p:nvSpPr>
          <p:spPr>
            <a:xfrm>
              <a:off x="5680" y="4214"/>
              <a:ext cx="84" cy="102"/>
            </a:xfrm>
            <a:custGeom>
              <a:avLst/>
              <a:gdLst/>
              <a:ahLst/>
              <a:cxnLst>
                <a:cxn ang="0">
                  <a:pos x="0" y="102"/>
                </a:cxn>
                <a:cxn ang="0">
                  <a:pos x="18" y="102"/>
                </a:cxn>
                <a:cxn ang="0">
                  <a:pos x="48" y="60"/>
                </a:cxn>
                <a:cxn ang="0">
                  <a:pos x="84" y="24"/>
                </a:cxn>
                <a:cxn ang="0">
                  <a:pos x="84" y="0"/>
                </a:cxn>
                <a:cxn ang="0">
                  <a:pos x="42" y="54"/>
                </a:cxn>
                <a:cxn ang="0">
                  <a:pos x="0" y="102"/>
                </a:cxn>
                <a:cxn ang="0">
                  <a:pos x="0" y="102"/>
                </a:cxn>
              </a:cxnLst>
              <a:rect l="0" t="0" r="0" b="0"/>
              <a:pathLst>
                <a:path w="84" h="102">
                  <a:moveTo>
                    <a:pt x="0" y="102"/>
                  </a:moveTo>
                  <a:lnTo>
                    <a:pt x="18" y="102"/>
                  </a:lnTo>
                  <a:lnTo>
                    <a:pt x="48" y="60"/>
                  </a:lnTo>
                  <a:lnTo>
                    <a:pt x="84" y="24"/>
                  </a:lnTo>
                  <a:lnTo>
                    <a:pt x="84" y="0"/>
                  </a:lnTo>
                  <a:lnTo>
                    <a:pt x="42" y="54"/>
                  </a:lnTo>
                  <a:lnTo>
                    <a:pt x="0" y="10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</a:ln>
          </p:spPr>
          <p:txBody>
            <a:bodyPr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grpSp>
          <p:nvGrpSpPr>
            <p:cNvPr id="151558" name="组合 151557"/>
            <p:cNvGrpSpPr/>
            <p:nvPr/>
          </p:nvGrpSpPr>
          <p:grpSpPr>
            <a:xfrm>
              <a:off x="288" y="0"/>
              <a:ext cx="5098" cy="4316"/>
              <a:chOff x="288" y="0"/>
              <a:chExt cx="5098" cy="4316"/>
            </a:xfrm>
            <a:grpFill/>
          </p:grpSpPr>
          <p:sp>
            <p:nvSpPr>
              <p:cNvPr id="151559" name="任意多边形 151558"/>
              <p:cNvSpPr/>
              <p:nvPr/>
            </p:nvSpPr>
            <p:spPr>
              <a:xfrm>
                <a:off x="2789" y="0"/>
                <a:ext cx="72" cy="4316"/>
              </a:xfrm>
              <a:custGeom>
                <a:avLst/>
                <a:gdLst/>
                <a:ahLst/>
                <a:cxnLst/>
                <a:rect l="0" t="0" r="0" b="0"/>
                <a:pathLst>
                  <a:path w="72" h="4316">
                    <a:moveTo>
                      <a:pt x="0" y="0"/>
                    </a:moveTo>
                    <a:lnTo>
                      <a:pt x="60" y="4316"/>
                    </a:lnTo>
                    <a:lnTo>
                      <a:pt x="72" y="4316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9525">
                <a:noFill/>
              </a:ln>
            </p:spPr>
            <p:txBody>
              <a:bodyPr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400" b="0" i="0" u="none" strike="noStrike" kern="1200" cap="none" spc="0" normalizeH="0" baseline="0" noProof="1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endParaRPr>
              </a:p>
            </p:txBody>
          </p:sp>
          <p:sp>
            <p:nvSpPr>
              <p:cNvPr id="151560" name="任意多边形 151559"/>
              <p:cNvSpPr/>
              <p:nvPr/>
            </p:nvSpPr>
            <p:spPr>
              <a:xfrm>
                <a:off x="3089" y="0"/>
                <a:ext cx="174" cy="4316"/>
              </a:xfrm>
              <a:custGeom>
                <a:avLst/>
                <a:gdLst/>
                <a:ahLst/>
                <a:cxnLst/>
                <a:rect l="0" t="0" r="0" b="0"/>
                <a:pathLst>
                  <a:path w="174" h="4316">
                    <a:moveTo>
                      <a:pt x="24" y="0"/>
                    </a:moveTo>
                    <a:lnTo>
                      <a:pt x="12" y="0"/>
                    </a:lnTo>
                    <a:lnTo>
                      <a:pt x="42" y="216"/>
                    </a:lnTo>
                    <a:lnTo>
                      <a:pt x="72" y="444"/>
                    </a:lnTo>
                    <a:lnTo>
                      <a:pt x="96" y="689"/>
                    </a:lnTo>
                    <a:lnTo>
                      <a:pt x="120" y="947"/>
                    </a:lnTo>
                    <a:lnTo>
                      <a:pt x="132" y="1211"/>
                    </a:lnTo>
                    <a:lnTo>
                      <a:pt x="150" y="1487"/>
                    </a:lnTo>
                    <a:lnTo>
                      <a:pt x="156" y="1768"/>
                    </a:lnTo>
                    <a:lnTo>
                      <a:pt x="162" y="2062"/>
                    </a:lnTo>
                    <a:lnTo>
                      <a:pt x="156" y="2644"/>
                    </a:lnTo>
                    <a:lnTo>
                      <a:pt x="126" y="3225"/>
                    </a:lnTo>
                    <a:lnTo>
                      <a:pt x="108" y="3507"/>
                    </a:lnTo>
                    <a:lnTo>
                      <a:pt x="78" y="3788"/>
                    </a:lnTo>
                    <a:lnTo>
                      <a:pt x="42" y="4058"/>
                    </a:lnTo>
                    <a:lnTo>
                      <a:pt x="0" y="4316"/>
                    </a:lnTo>
                    <a:lnTo>
                      <a:pt x="12" y="4316"/>
                    </a:lnTo>
                    <a:lnTo>
                      <a:pt x="54" y="4058"/>
                    </a:lnTo>
                    <a:lnTo>
                      <a:pt x="90" y="3782"/>
                    </a:lnTo>
                    <a:lnTo>
                      <a:pt x="120" y="3507"/>
                    </a:lnTo>
                    <a:lnTo>
                      <a:pt x="138" y="3219"/>
                    </a:lnTo>
                    <a:lnTo>
                      <a:pt x="168" y="2638"/>
                    </a:lnTo>
                    <a:lnTo>
                      <a:pt x="174" y="2056"/>
                    </a:lnTo>
                    <a:lnTo>
                      <a:pt x="168" y="1768"/>
                    </a:lnTo>
                    <a:lnTo>
                      <a:pt x="162" y="1487"/>
                    </a:lnTo>
                    <a:lnTo>
                      <a:pt x="144" y="1211"/>
                    </a:lnTo>
                    <a:lnTo>
                      <a:pt x="132" y="941"/>
                    </a:lnTo>
                    <a:lnTo>
                      <a:pt x="108" y="689"/>
                    </a:lnTo>
                    <a:lnTo>
                      <a:pt x="84" y="444"/>
                    </a:lnTo>
                    <a:lnTo>
                      <a:pt x="54" y="216"/>
                    </a:lnTo>
                    <a:lnTo>
                      <a:pt x="24" y="0"/>
                    </a:lnTo>
                    <a:lnTo>
                      <a:pt x="24" y="0"/>
                    </a:lnTo>
                    <a:close/>
                  </a:path>
                </a:pathLst>
              </a:custGeom>
              <a:grpFill/>
              <a:ln w="9525">
                <a:noFill/>
              </a:ln>
            </p:spPr>
            <p:txBody>
              <a:bodyPr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400" b="0" i="0" u="none" strike="noStrike" kern="1200" cap="none" spc="0" normalizeH="0" baseline="0" noProof="1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endParaRPr>
              </a:p>
            </p:txBody>
          </p:sp>
          <p:sp>
            <p:nvSpPr>
              <p:cNvPr id="151561" name="任意多边形 151560"/>
              <p:cNvSpPr/>
              <p:nvPr/>
            </p:nvSpPr>
            <p:spPr>
              <a:xfrm>
                <a:off x="3358" y="0"/>
                <a:ext cx="337" cy="4316"/>
              </a:xfrm>
              <a:custGeom>
                <a:avLst/>
                <a:gdLst/>
                <a:ahLst/>
                <a:cxnLst/>
                <a:rect l="0" t="0" r="0" b="0"/>
                <a:pathLst>
                  <a:path w="335" h="4316">
                    <a:moveTo>
                      <a:pt x="329" y="2014"/>
                    </a:moveTo>
                    <a:lnTo>
                      <a:pt x="317" y="1726"/>
                    </a:lnTo>
                    <a:lnTo>
                      <a:pt x="293" y="1445"/>
                    </a:lnTo>
                    <a:lnTo>
                      <a:pt x="263" y="1175"/>
                    </a:lnTo>
                    <a:lnTo>
                      <a:pt x="228" y="917"/>
                    </a:lnTo>
                    <a:lnTo>
                      <a:pt x="186" y="665"/>
                    </a:lnTo>
                    <a:lnTo>
                      <a:pt x="132" y="432"/>
                    </a:lnTo>
                    <a:lnTo>
                      <a:pt x="78" y="204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66" y="204"/>
                    </a:lnTo>
                    <a:lnTo>
                      <a:pt x="120" y="432"/>
                    </a:lnTo>
                    <a:lnTo>
                      <a:pt x="174" y="665"/>
                    </a:lnTo>
                    <a:lnTo>
                      <a:pt x="216" y="917"/>
                    </a:lnTo>
                    <a:lnTo>
                      <a:pt x="251" y="1175"/>
                    </a:lnTo>
                    <a:lnTo>
                      <a:pt x="281" y="1445"/>
                    </a:lnTo>
                    <a:lnTo>
                      <a:pt x="305" y="1726"/>
                    </a:lnTo>
                    <a:lnTo>
                      <a:pt x="317" y="2014"/>
                    </a:lnTo>
                    <a:lnTo>
                      <a:pt x="323" y="2314"/>
                    </a:lnTo>
                    <a:lnTo>
                      <a:pt x="317" y="2608"/>
                    </a:lnTo>
                    <a:lnTo>
                      <a:pt x="305" y="2907"/>
                    </a:lnTo>
                    <a:lnTo>
                      <a:pt x="281" y="3201"/>
                    </a:lnTo>
                    <a:lnTo>
                      <a:pt x="257" y="3489"/>
                    </a:lnTo>
                    <a:lnTo>
                      <a:pt x="216" y="3777"/>
                    </a:lnTo>
                    <a:lnTo>
                      <a:pt x="174" y="4052"/>
                    </a:lnTo>
                    <a:lnTo>
                      <a:pt x="120" y="4316"/>
                    </a:lnTo>
                    <a:lnTo>
                      <a:pt x="132" y="4316"/>
                    </a:lnTo>
                    <a:lnTo>
                      <a:pt x="186" y="4052"/>
                    </a:lnTo>
                    <a:lnTo>
                      <a:pt x="228" y="3777"/>
                    </a:lnTo>
                    <a:lnTo>
                      <a:pt x="269" y="3489"/>
                    </a:lnTo>
                    <a:lnTo>
                      <a:pt x="293" y="3201"/>
                    </a:lnTo>
                    <a:lnTo>
                      <a:pt x="317" y="2907"/>
                    </a:lnTo>
                    <a:lnTo>
                      <a:pt x="329" y="2608"/>
                    </a:lnTo>
                    <a:lnTo>
                      <a:pt x="335" y="2314"/>
                    </a:lnTo>
                    <a:lnTo>
                      <a:pt x="329" y="2014"/>
                    </a:lnTo>
                    <a:lnTo>
                      <a:pt x="329" y="2014"/>
                    </a:lnTo>
                    <a:close/>
                  </a:path>
                </a:pathLst>
              </a:custGeom>
              <a:grpFill/>
              <a:ln w="9525">
                <a:noFill/>
              </a:ln>
            </p:spPr>
            <p:txBody>
              <a:bodyPr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400" b="0" i="0" u="none" strike="noStrike" kern="1200" cap="none" spc="0" normalizeH="0" baseline="0" noProof="1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endParaRPr>
              </a:p>
            </p:txBody>
          </p:sp>
          <p:sp>
            <p:nvSpPr>
              <p:cNvPr id="151562" name="任意多边形 151561"/>
              <p:cNvSpPr/>
              <p:nvPr/>
            </p:nvSpPr>
            <p:spPr>
              <a:xfrm>
                <a:off x="3676" y="0"/>
                <a:ext cx="427" cy="4316"/>
              </a:xfrm>
              <a:custGeom>
                <a:avLst/>
                <a:gdLst/>
                <a:ahLst/>
                <a:cxnLst/>
                <a:rect l="0" t="0" r="0" b="0"/>
                <a:pathLst>
                  <a:path w="425" h="4316">
                    <a:moveTo>
                      <a:pt x="413" y="1924"/>
                    </a:moveTo>
                    <a:lnTo>
                      <a:pt x="395" y="1690"/>
                    </a:lnTo>
                    <a:lnTo>
                      <a:pt x="365" y="1457"/>
                    </a:lnTo>
                    <a:lnTo>
                      <a:pt x="329" y="1229"/>
                    </a:lnTo>
                    <a:lnTo>
                      <a:pt x="281" y="1001"/>
                    </a:lnTo>
                    <a:lnTo>
                      <a:pt x="227" y="761"/>
                    </a:lnTo>
                    <a:lnTo>
                      <a:pt x="162" y="522"/>
                    </a:lnTo>
                    <a:lnTo>
                      <a:pt x="90" y="270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84" y="270"/>
                    </a:lnTo>
                    <a:lnTo>
                      <a:pt x="156" y="522"/>
                    </a:lnTo>
                    <a:lnTo>
                      <a:pt x="216" y="767"/>
                    </a:lnTo>
                    <a:lnTo>
                      <a:pt x="275" y="1001"/>
                    </a:lnTo>
                    <a:lnTo>
                      <a:pt x="317" y="1235"/>
                    </a:lnTo>
                    <a:lnTo>
                      <a:pt x="353" y="1463"/>
                    </a:lnTo>
                    <a:lnTo>
                      <a:pt x="383" y="1690"/>
                    </a:lnTo>
                    <a:lnTo>
                      <a:pt x="401" y="1924"/>
                    </a:lnTo>
                    <a:lnTo>
                      <a:pt x="413" y="2188"/>
                    </a:lnTo>
                    <a:lnTo>
                      <a:pt x="407" y="2458"/>
                    </a:lnTo>
                    <a:lnTo>
                      <a:pt x="395" y="2733"/>
                    </a:lnTo>
                    <a:lnTo>
                      <a:pt x="365" y="3021"/>
                    </a:lnTo>
                    <a:lnTo>
                      <a:pt x="329" y="3321"/>
                    </a:lnTo>
                    <a:lnTo>
                      <a:pt x="275" y="3639"/>
                    </a:lnTo>
                    <a:lnTo>
                      <a:pt x="204" y="3968"/>
                    </a:lnTo>
                    <a:lnTo>
                      <a:pt x="126" y="4316"/>
                    </a:lnTo>
                    <a:lnTo>
                      <a:pt x="138" y="4316"/>
                    </a:lnTo>
                    <a:lnTo>
                      <a:pt x="216" y="3968"/>
                    </a:lnTo>
                    <a:lnTo>
                      <a:pt x="287" y="3639"/>
                    </a:lnTo>
                    <a:lnTo>
                      <a:pt x="341" y="3321"/>
                    </a:lnTo>
                    <a:lnTo>
                      <a:pt x="377" y="3021"/>
                    </a:lnTo>
                    <a:lnTo>
                      <a:pt x="407" y="2733"/>
                    </a:lnTo>
                    <a:lnTo>
                      <a:pt x="419" y="2458"/>
                    </a:lnTo>
                    <a:lnTo>
                      <a:pt x="425" y="2188"/>
                    </a:lnTo>
                    <a:lnTo>
                      <a:pt x="413" y="1924"/>
                    </a:lnTo>
                    <a:lnTo>
                      <a:pt x="413" y="1924"/>
                    </a:lnTo>
                    <a:close/>
                  </a:path>
                </a:pathLst>
              </a:custGeom>
              <a:grpFill/>
              <a:ln w="9525">
                <a:noFill/>
              </a:ln>
            </p:spPr>
            <p:txBody>
              <a:bodyPr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400" b="0" i="0" u="none" strike="noStrike" kern="1200" cap="none" spc="0" normalizeH="0" baseline="0" noProof="1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endParaRPr>
              </a:p>
            </p:txBody>
          </p:sp>
          <p:sp>
            <p:nvSpPr>
              <p:cNvPr id="151563" name="任意多边形 151562"/>
              <p:cNvSpPr/>
              <p:nvPr/>
            </p:nvSpPr>
            <p:spPr>
              <a:xfrm>
                <a:off x="3946" y="0"/>
                <a:ext cx="558" cy="4316"/>
              </a:xfrm>
              <a:custGeom>
                <a:avLst/>
                <a:gdLst/>
                <a:ahLst/>
                <a:cxnLst/>
                <a:rect l="0" t="0" r="0" b="0"/>
                <a:pathLst>
                  <a:path w="556" h="4316">
                    <a:moveTo>
                      <a:pt x="556" y="2020"/>
                    </a:moveTo>
                    <a:lnTo>
                      <a:pt x="538" y="1732"/>
                    </a:lnTo>
                    <a:lnTo>
                      <a:pt x="503" y="1445"/>
                    </a:lnTo>
                    <a:lnTo>
                      <a:pt x="455" y="1175"/>
                    </a:lnTo>
                    <a:lnTo>
                      <a:pt x="395" y="911"/>
                    </a:lnTo>
                    <a:lnTo>
                      <a:pt x="317" y="659"/>
                    </a:lnTo>
                    <a:lnTo>
                      <a:pt x="228" y="426"/>
                    </a:lnTo>
                    <a:lnTo>
                      <a:pt x="126" y="204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14" y="204"/>
                    </a:lnTo>
                    <a:lnTo>
                      <a:pt x="216" y="426"/>
                    </a:lnTo>
                    <a:lnTo>
                      <a:pt x="305" y="659"/>
                    </a:lnTo>
                    <a:lnTo>
                      <a:pt x="383" y="911"/>
                    </a:lnTo>
                    <a:lnTo>
                      <a:pt x="443" y="1175"/>
                    </a:lnTo>
                    <a:lnTo>
                      <a:pt x="491" y="1445"/>
                    </a:lnTo>
                    <a:lnTo>
                      <a:pt x="526" y="1732"/>
                    </a:lnTo>
                    <a:lnTo>
                      <a:pt x="544" y="2020"/>
                    </a:lnTo>
                    <a:lnTo>
                      <a:pt x="544" y="2326"/>
                    </a:lnTo>
                    <a:lnTo>
                      <a:pt x="532" y="2632"/>
                    </a:lnTo>
                    <a:lnTo>
                      <a:pt x="503" y="2931"/>
                    </a:lnTo>
                    <a:lnTo>
                      <a:pt x="455" y="3225"/>
                    </a:lnTo>
                    <a:lnTo>
                      <a:pt x="389" y="3513"/>
                    </a:lnTo>
                    <a:lnTo>
                      <a:pt x="311" y="3788"/>
                    </a:lnTo>
                    <a:lnTo>
                      <a:pt x="216" y="4058"/>
                    </a:lnTo>
                    <a:lnTo>
                      <a:pt x="102" y="4316"/>
                    </a:lnTo>
                    <a:lnTo>
                      <a:pt x="114" y="4316"/>
                    </a:lnTo>
                    <a:lnTo>
                      <a:pt x="228" y="4058"/>
                    </a:lnTo>
                    <a:lnTo>
                      <a:pt x="323" y="3788"/>
                    </a:lnTo>
                    <a:lnTo>
                      <a:pt x="401" y="3513"/>
                    </a:lnTo>
                    <a:lnTo>
                      <a:pt x="467" y="3225"/>
                    </a:lnTo>
                    <a:lnTo>
                      <a:pt x="515" y="2931"/>
                    </a:lnTo>
                    <a:lnTo>
                      <a:pt x="544" y="2632"/>
                    </a:lnTo>
                    <a:lnTo>
                      <a:pt x="556" y="2326"/>
                    </a:lnTo>
                    <a:lnTo>
                      <a:pt x="556" y="2020"/>
                    </a:lnTo>
                    <a:lnTo>
                      <a:pt x="556" y="2020"/>
                    </a:lnTo>
                    <a:close/>
                  </a:path>
                </a:pathLst>
              </a:custGeom>
              <a:grpFill/>
              <a:ln w="9525">
                <a:noFill/>
              </a:ln>
            </p:spPr>
            <p:txBody>
              <a:bodyPr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400" b="0" i="0" u="none" strike="noStrike" kern="1200" cap="none" spc="0" normalizeH="0" baseline="0" noProof="1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endParaRPr>
              </a:p>
            </p:txBody>
          </p:sp>
          <p:sp>
            <p:nvSpPr>
              <p:cNvPr id="151564" name="任意多边形 151563"/>
              <p:cNvSpPr/>
              <p:nvPr/>
            </p:nvSpPr>
            <p:spPr>
              <a:xfrm>
                <a:off x="4246" y="0"/>
                <a:ext cx="690" cy="4316"/>
              </a:xfrm>
              <a:custGeom>
                <a:avLst/>
                <a:gdLst/>
                <a:ahLst/>
                <a:cxnLst/>
                <a:rect l="0" t="0" r="0" b="0"/>
                <a:pathLst>
                  <a:path w="688" h="4316">
                    <a:moveTo>
                      <a:pt x="688" y="2086"/>
                    </a:moveTo>
                    <a:lnTo>
                      <a:pt x="670" y="1810"/>
                    </a:lnTo>
                    <a:lnTo>
                      <a:pt x="634" y="1541"/>
                    </a:lnTo>
                    <a:lnTo>
                      <a:pt x="574" y="1271"/>
                    </a:lnTo>
                    <a:lnTo>
                      <a:pt x="497" y="1007"/>
                    </a:lnTo>
                    <a:lnTo>
                      <a:pt x="401" y="749"/>
                    </a:lnTo>
                    <a:lnTo>
                      <a:pt x="293" y="492"/>
                    </a:lnTo>
                    <a:lnTo>
                      <a:pt x="162" y="240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50" y="240"/>
                    </a:lnTo>
                    <a:lnTo>
                      <a:pt x="281" y="492"/>
                    </a:lnTo>
                    <a:lnTo>
                      <a:pt x="389" y="749"/>
                    </a:lnTo>
                    <a:lnTo>
                      <a:pt x="485" y="1007"/>
                    </a:lnTo>
                    <a:lnTo>
                      <a:pt x="562" y="1271"/>
                    </a:lnTo>
                    <a:lnTo>
                      <a:pt x="622" y="1541"/>
                    </a:lnTo>
                    <a:lnTo>
                      <a:pt x="658" y="1810"/>
                    </a:lnTo>
                    <a:lnTo>
                      <a:pt x="676" y="2086"/>
                    </a:lnTo>
                    <a:lnTo>
                      <a:pt x="676" y="2368"/>
                    </a:lnTo>
                    <a:lnTo>
                      <a:pt x="658" y="2650"/>
                    </a:lnTo>
                    <a:lnTo>
                      <a:pt x="616" y="2931"/>
                    </a:lnTo>
                    <a:lnTo>
                      <a:pt x="556" y="3213"/>
                    </a:lnTo>
                    <a:lnTo>
                      <a:pt x="473" y="3495"/>
                    </a:lnTo>
                    <a:lnTo>
                      <a:pt x="371" y="3777"/>
                    </a:lnTo>
                    <a:lnTo>
                      <a:pt x="251" y="4046"/>
                    </a:lnTo>
                    <a:lnTo>
                      <a:pt x="114" y="4316"/>
                    </a:lnTo>
                    <a:lnTo>
                      <a:pt x="126" y="4316"/>
                    </a:lnTo>
                    <a:lnTo>
                      <a:pt x="263" y="4046"/>
                    </a:lnTo>
                    <a:lnTo>
                      <a:pt x="383" y="3777"/>
                    </a:lnTo>
                    <a:lnTo>
                      <a:pt x="485" y="3495"/>
                    </a:lnTo>
                    <a:lnTo>
                      <a:pt x="568" y="3219"/>
                    </a:lnTo>
                    <a:lnTo>
                      <a:pt x="628" y="2937"/>
                    </a:lnTo>
                    <a:lnTo>
                      <a:pt x="670" y="2656"/>
                    </a:lnTo>
                    <a:lnTo>
                      <a:pt x="688" y="2368"/>
                    </a:lnTo>
                    <a:lnTo>
                      <a:pt x="688" y="2086"/>
                    </a:lnTo>
                    <a:lnTo>
                      <a:pt x="688" y="2086"/>
                    </a:lnTo>
                    <a:close/>
                  </a:path>
                </a:pathLst>
              </a:custGeom>
              <a:grpFill/>
              <a:ln w="9525">
                <a:noFill/>
              </a:ln>
            </p:spPr>
            <p:txBody>
              <a:bodyPr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400" b="0" i="0" u="none" strike="noStrike" kern="1200" cap="none" spc="0" normalizeH="0" baseline="0" noProof="1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endParaRPr>
              </a:p>
            </p:txBody>
          </p:sp>
          <p:sp>
            <p:nvSpPr>
              <p:cNvPr id="151565" name="任意多边形 151564"/>
              <p:cNvSpPr/>
              <p:nvPr/>
            </p:nvSpPr>
            <p:spPr>
              <a:xfrm>
                <a:off x="4522" y="0"/>
                <a:ext cx="864" cy="4316"/>
              </a:xfrm>
              <a:custGeom>
                <a:avLst/>
                <a:gdLst/>
                <a:ahLst/>
                <a:cxnLst/>
                <a:rect l="0" t="0" r="0" b="0"/>
                <a:pathLst>
                  <a:path w="861" h="4316">
                    <a:moveTo>
                      <a:pt x="855" y="2128"/>
                    </a:moveTo>
                    <a:lnTo>
                      <a:pt x="831" y="1834"/>
                    </a:lnTo>
                    <a:lnTo>
                      <a:pt x="808" y="1684"/>
                    </a:lnTo>
                    <a:lnTo>
                      <a:pt x="784" y="1541"/>
                    </a:lnTo>
                    <a:lnTo>
                      <a:pt x="748" y="1397"/>
                    </a:lnTo>
                    <a:lnTo>
                      <a:pt x="712" y="1253"/>
                    </a:lnTo>
                    <a:lnTo>
                      <a:pt x="664" y="1115"/>
                    </a:lnTo>
                    <a:lnTo>
                      <a:pt x="610" y="977"/>
                    </a:lnTo>
                    <a:lnTo>
                      <a:pt x="491" y="719"/>
                    </a:lnTo>
                    <a:lnTo>
                      <a:pt x="353" y="468"/>
                    </a:lnTo>
                    <a:lnTo>
                      <a:pt x="192" y="228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80" y="228"/>
                    </a:lnTo>
                    <a:lnTo>
                      <a:pt x="341" y="468"/>
                    </a:lnTo>
                    <a:lnTo>
                      <a:pt x="479" y="719"/>
                    </a:lnTo>
                    <a:lnTo>
                      <a:pt x="598" y="983"/>
                    </a:lnTo>
                    <a:lnTo>
                      <a:pt x="652" y="1121"/>
                    </a:lnTo>
                    <a:lnTo>
                      <a:pt x="700" y="1259"/>
                    </a:lnTo>
                    <a:lnTo>
                      <a:pt x="736" y="1403"/>
                    </a:lnTo>
                    <a:lnTo>
                      <a:pt x="772" y="1547"/>
                    </a:lnTo>
                    <a:lnTo>
                      <a:pt x="802" y="1690"/>
                    </a:lnTo>
                    <a:lnTo>
                      <a:pt x="819" y="1834"/>
                    </a:lnTo>
                    <a:lnTo>
                      <a:pt x="837" y="1984"/>
                    </a:lnTo>
                    <a:lnTo>
                      <a:pt x="843" y="2128"/>
                    </a:lnTo>
                    <a:lnTo>
                      <a:pt x="849" y="2278"/>
                    </a:lnTo>
                    <a:lnTo>
                      <a:pt x="843" y="2428"/>
                    </a:lnTo>
                    <a:lnTo>
                      <a:pt x="831" y="2572"/>
                    </a:lnTo>
                    <a:lnTo>
                      <a:pt x="819" y="2721"/>
                    </a:lnTo>
                    <a:lnTo>
                      <a:pt x="796" y="2865"/>
                    </a:lnTo>
                    <a:lnTo>
                      <a:pt x="766" y="3015"/>
                    </a:lnTo>
                    <a:lnTo>
                      <a:pt x="724" y="3159"/>
                    </a:lnTo>
                    <a:lnTo>
                      <a:pt x="682" y="3303"/>
                    </a:lnTo>
                    <a:lnTo>
                      <a:pt x="586" y="3567"/>
                    </a:lnTo>
                    <a:lnTo>
                      <a:pt x="473" y="3824"/>
                    </a:lnTo>
                    <a:lnTo>
                      <a:pt x="335" y="4076"/>
                    </a:lnTo>
                    <a:lnTo>
                      <a:pt x="180" y="4316"/>
                    </a:lnTo>
                    <a:lnTo>
                      <a:pt x="192" y="4316"/>
                    </a:lnTo>
                    <a:lnTo>
                      <a:pt x="347" y="4076"/>
                    </a:lnTo>
                    <a:lnTo>
                      <a:pt x="485" y="3824"/>
                    </a:lnTo>
                    <a:lnTo>
                      <a:pt x="598" y="3573"/>
                    </a:lnTo>
                    <a:lnTo>
                      <a:pt x="694" y="3309"/>
                    </a:lnTo>
                    <a:lnTo>
                      <a:pt x="736" y="3165"/>
                    </a:lnTo>
                    <a:lnTo>
                      <a:pt x="778" y="3021"/>
                    </a:lnTo>
                    <a:lnTo>
                      <a:pt x="808" y="2871"/>
                    </a:lnTo>
                    <a:lnTo>
                      <a:pt x="831" y="2727"/>
                    </a:lnTo>
                    <a:lnTo>
                      <a:pt x="843" y="2578"/>
                    </a:lnTo>
                    <a:lnTo>
                      <a:pt x="855" y="2428"/>
                    </a:lnTo>
                    <a:lnTo>
                      <a:pt x="861" y="2278"/>
                    </a:lnTo>
                    <a:lnTo>
                      <a:pt x="855" y="2128"/>
                    </a:lnTo>
                    <a:lnTo>
                      <a:pt x="855" y="2128"/>
                    </a:lnTo>
                    <a:close/>
                  </a:path>
                </a:pathLst>
              </a:custGeom>
              <a:grpFill/>
              <a:ln w="9525">
                <a:noFill/>
              </a:ln>
            </p:spPr>
            <p:txBody>
              <a:bodyPr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400" b="0" i="0" u="none" strike="noStrike" kern="1200" cap="none" spc="0" normalizeH="0" baseline="0" noProof="1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endParaRPr>
              </a:p>
            </p:txBody>
          </p:sp>
          <p:sp>
            <p:nvSpPr>
              <p:cNvPr id="151566" name="任意多边形 151565"/>
              <p:cNvSpPr/>
              <p:nvPr/>
            </p:nvSpPr>
            <p:spPr>
              <a:xfrm>
                <a:off x="2399" y="0"/>
                <a:ext cx="150" cy="4316"/>
              </a:xfrm>
              <a:custGeom>
                <a:avLst/>
                <a:gdLst/>
                <a:ahLst/>
                <a:cxnLst/>
                <a:rect l="0" t="0" r="0" b="0"/>
                <a:pathLst>
                  <a:path w="149" h="4316">
                    <a:moveTo>
                      <a:pt x="18" y="1942"/>
                    </a:moveTo>
                    <a:lnTo>
                      <a:pt x="30" y="1630"/>
                    </a:lnTo>
                    <a:lnTo>
                      <a:pt x="42" y="1331"/>
                    </a:lnTo>
                    <a:lnTo>
                      <a:pt x="59" y="1055"/>
                    </a:lnTo>
                    <a:lnTo>
                      <a:pt x="77" y="791"/>
                    </a:lnTo>
                    <a:lnTo>
                      <a:pt x="83" y="671"/>
                    </a:lnTo>
                    <a:lnTo>
                      <a:pt x="95" y="557"/>
                    </a:lnTo>
                    <a:lnTo>
                      <a:pt x="107" y="444"/>
                    </a:lnTo>
                    <a:lnTo>
                      <a:pt x="113" y="342"/>
                    </a:lnTo>
                    <a:lnTo>
                      <a:pt x="125" y="246"/>
                    </a:lnTo>
                    <a:lnTo>
                      <a:pt x="131" y="156"/>
                    </a:lnTo>
                    <a:lnTo>
                      <a:pt x="143" y="72"/>
                    </a:lnTo>
                    <a:lnTo>
                      <a:pt x="149" y="0"/>
                    </a:lnTo>
                    <a:lnTo>
                      <a:pt x="137" y="0"/>
                    </a:lnTo>
                    <a:lnTo>
                      <a:pt x="131" y="72"/>
                    </a:lnTo>
                    <a:lnTo>
                      <a:pt x="119" y="156"/>
                    </a:lnTo>
                    <a:lnTo>
                      <a:pt x="113" y="246"/>
                    </a:lnTo>
                    <a:lnTo>
                      <a:pt x="101" y="342"/>
                    </a:lnTo>
                    <a:lnTo>
                      <a:pt x="95" y="444"/>
                    </a:lnTo>
                    <a:lnTo>
                      <a:pt x="83" y="557"/>
                    </a:lnTo>
                    <a:lnTo>
                      <a:pt x="71" y="671"/>
                    </a:lnTo>
                    <a:lnTo>
                      <a:pt x="65" y="791"/>
                    </a:lnTo>
                    <a:lnTo>
                      <a:pt x="48" y="1055"/>
                    </a:lnTo>
                    <a:lnTo>
                      <a:pt x="30" y="1331"/>
                    </a:lnTo>
                    <a:lnTo>
                      <a:pt x="18" y="1630"/>
                    </a:lnTo>
                    <a:lnTo>
                      <a:pt x="6" y="1942"/>
                    </a:lnTo>
                    <a:lnTo>
                      <a:pt x="0" y="2278"/>
                    </a:lnTo>
                    <a:lnTo>
                      <a:pt x="6" y="2602"/>
                    </a:lnTo>
                    <a:lnTo>
                      <a:pt x="12" y="2919"/>
                    </a:lnTo>
                    <a:lnTo>
                      <a:pt x="24" y="3219"/>
                    </a:lnTo>
                    <a:lnTo>
                      <a:pt x="36" y="3513"/>
                    </a:lnTo>
                    <a:lnTo>
                      <a:pt x="59" y="3794"/>
                    </a:lnTo>
                    <a:lnTo>
                      <a:pt x="89" y="4058"/>
                    </a:lnTo>
                    <a:lnTo>
                      <a:pt x="125" y="4316"/>
                    </a:lnTo>
                    <a:lnTo>
                      <a:pt x="137" y="4316"/>
                    </a:lnTo>
                    <a:lnTo>
                      <a:pt x="101" y="4058"/>
                    </a:lnTo>
                    <a:lnTo>
                      <a:pt x="71" y="3794"/>
                    </a:lnTo>
                    <a:lnTo>
                      <a:pt x="48" y="3513"/>
                    </a:lnTo>
                    <a:lnTo>
                      <a:pt x="36" y="3225"/>
                    </a:lnTo>
                    <a:lnTo>
                      <a:pt x="24" y="2919"/>
                    </a:lnTo>
                    <a:lnTo>
                      <a:pt x="18" y="2608"/>
                    </a:lnTo>
                    <a:lnTo>
                      <a:pt x="12" y="2278"/>
                    </a:lnTo>
                    <a:lnTo>
                      <a:pt x="18" y="1942"/>
                    </a:lnTo>
                    <a:lnTo>
                      <a:pt x="18" y="1942"/>
                    </a:lnTo>
                    <a:close/>
                  </a:path>
                </a:pathLst>
              </a:custGeom>
              <a:grpFill/>
              <a:ln w="9525">
                <a:noFill/>
              </a:ln>
            </p:spPr>
            <p:txBody>
              <a:bodyPr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400" b="0" i="0" u="none" strike="noStrike" kern="1200" cap="none" spc="0" normalizeH="0" baseline="0" noProof="1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endParaRPr>
              </a:p>
            </p:txBody>
          </p:sp>
          <p:sp>
            <p:nvSpPr>
              <p:cNvPr id="151567" name="任意多边形 151566"/>
              <p:cNvSpPr/>
              <p:nvPr/>
            </p:nvSpPr>
            <p:spPr>
              <a:xfrm>
                <a:off x="1967" y="0"/>
                <a:ext cx="300" cy="4316"/>
              </a:xfrm>
              <a:custGeom>
                <a:avLst/>
                <a:gdLst/>
                <a:ahLst/>
                <a:cxnLst/>
                <a:rect l="0" t="0" r="0" b="0"/>
                <a:pathLst>
                  <a:path w="299" h="4316">
                    <a:moveTo>
                      <a:pt x="18" y="2062"/>
                    </a:moveTo>
                    <a:lnTo>
                      <a:pt x="30" y="1750"/>
                    </a:lnTo>
                    <a:lnTo>
                      <a:pt x="54" y="1451"/>
                    </a:lnTo>
                    <a:lnTo>
                      <a:pt x="84" y="1169"/>
                    </a:lnTo>
                    <a:lnTo>
                      <a:pt x="126" y="899"/>
                    </a:lnTo>
                    <a:lnTo>
                      <a:pt x="162" y="641"/>
                    </a:lnTo>
                    <a:lnTo>
                      <a:pt x="209" y="408"/>
                    </a:lnTo>
                    <a:lnTo>
                      <a:pt x="251" y="192"/>
                    </a:lnTo>
                    <a:lnTo>
                      <a:pt x="299" y="0"/>
                    </a:lnTo>
                    <a:lnTo>
                      <a:pt x="287" y="0"/>
                    </a:lnTo>
                    <a:lnTo>
                      <a:pt x="239" y="192"/>
                    </a:lnTo>
                    <a:lnTo>
                      <a:pt x="198" y="408"/>
                    </a:lnTo>
                    <a:lnTo>
                      <a:pt x="156" y="641"/>
                    </a:lnTo>
                    <a:lnTo>
                      <a:pt x="114" y="899"/>
                    </a:lnTo>
                    <a:lnTo>
                      <a:pt x="78" y="1169"/>
                    </a:lnTo>
                    <a:lnTo>
                      <a:pt x="48" y="1451"/>
                    </a:lnTo>
                    <a:lnTo>
                      <a:pt x="24" y="1750"/>
                    </a:lnTo>
                    <a:lnTo>
                      <a:pt x="6" y="2062"/>
                    </a:lnTo>
                    <a:lnTo>
                      <a:pt x="0" y="2374"/>
                    </a:lnTo>
                    <a:lnTo>
                      <a:pt x="12" y="2674"/>
                    </a:lnTo>
                    <a:lnTo>
                      <a:pt x="30" y="2973"/>
                    </a:lnTo>
                    <a:lnTo>
                      <a:pt x="54" y="3255"/>
                    </a:lnTo>
                    <a:lnTo>
                      <a:pt x="96" y="3537"/>
                    </a:lnTo>
                    <a:lnTo>
                      <a:pt x="144" y="3806"/>
                    </a:lnTo>
                    <a:lnTo>
                      <a:pt x="203" y="4064"/>
                    </a:lnTo>
                    <a:lnTo>
                      <a:pt x="275" y="4316"/>
                    </a:lnTo>
                    <a:lnTo>
                      <a:pt x="287" y="4316"/>
                    </a:lnTo>
                    <a:lnTo>
                      <a:pt x="215" y="4064"/>
                    </a:lnTo>
                    <a:lnTo>
                      <a:pt x="156" y="3806"/>
                    </a:lnTo>
                    <a:lnTo>
                      <a:pt x="108" y="3537"/>
                    </a:lnTo>
                    <a:lnTo>
                      <a:pt x="66" y="3261"/>
                    </a:lnTo>
                    <a:lnTo>
                      <a:pt x="42" y="2973"/>
                    </a:lnTo>
                    <a:lnTo>
                      <a:pt x="24" y="2680"/>
                    </a:lnTo>
                    <a:lnTo>
                      <a:pt x="12" y="2374"/>
                    </a:lnTo>
                    <a:lnTo>
                      <a:pt x="18" y="2062"/>
                    </a:lnTo>
                    <a:lnTo>
                      <a:pt x="18" y="2062"/>
                    </a:lnTo>
                    <a:close/>
                  </a:path>
                </a:pathLst>
              </a:custGeom>
              <a:grpFill/>
              <a:ln w="9525">
                <a:noFill/>
              </a:ln>
            </p:spPr>
            <p:txBody>
              <a:bodyPr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400" b="0" i="0" u="none" strike="noStrike" kern="1200" cap="none" spc="0" normalizeH="0" baseline="0" noProof="1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endParaRPr>
              </a:p>
            </p:txBody>
          </p:sp>
          <p:sp>
            <p:nvSpPr>
              <p:cNvPr id="151568" name="任意多边形 151567"/>
              <p:cNvSpPr/>
              <p:nvPr/>
            </p:nvSpPr>
            <p:spPr>
              <a:xfrm>
                <a:off x="1566" y="0"/>
                <a:ext cx="425" cy="4316"/>
              </a:xfrm>
              <a:custGeom>
                <a:avLst/>
                <a:gdLst/>
                <a:ahLst/>
                <a:cxnLst/>
                <a:rect l="0" t="0" r="0" b="0"/>
                <a:pathLst>
                  <a:path w="424" h="4316">
                    <a:moveTo>
                      <a:pt x="424" y="0"/>
                    </a:moveTo>
                    <a:lnTo>
                      <a:pt x="412" y="0"/>
                    </a:lnTo>
                    <a:lnTo>
                      <a:pt x="316" y="222"/>
                    </a:lnTo>
                    <a:lnTo>
                      <a:pt x="239" y="462"/>
                    </a:lnTo>
                    <a:lnTo>
                      <a:pt x="167" y="707"/>
                    </a:lnTo>
                    <a:lnTo>
                      <a:pt x="107" y="971"/>
                    </a:lnTo>
                    <a:lnTo>
                      <a:pt x="65" y="1247"/>
                    </a:lnTo>
                    <a:lnTo>
                      <a:pt x="29" y="1529"/>
                    </a:lnTo>
                    <a:lnTo>
                      <a:pt x="6" y="1822"/>
                    </a:lnTo>
                    <a:lnTo>
                      <a:pt x="0" y="2122"/>
                    </a:lnTo>
                    <a:lnTo>
                      <a:pt x="6" y="2404"/>
                    </a:lnTo>
                    <a:lnTo>
                      <a:pt x="24" y="2686"/>
                    </a:lnTo>
                    <a:lnTo>
                      <a:pt x="47" y="2961"/>
                    </a:lnTo>
                    <a:lnTo>
                      <a:pt x="89" y="3243"/>
                    </a:lnTo>
                    <a:lnTo>
                      <a:pt x="137" y="3519"/>
                    </a:lnTo>
                    <a:lnTo>
                      <a:pt x="197" y="3788"/>
                    </a:lnTo>
                    <a:lnTo>
                      <a:pt x="269" y="4058"/>
                    </a:lnTo>
                    <a:lnTo>
                      <a:pt x="346" y="4316"/>
                    </a:lnTo>
                    <a:lnTo>
                      <a:pt x="358" y="4316"/>
                    </a:lnTo>
                    <a:lnTo>
                      <a:pt x="281" y="4058"/>
                    </a:lnTo>
                    <a:lnTo>
                      <a:pt x="209" y="3788"/>
                    </a:lnTo>
                    <a:lnTo>
                      <a:pt x="149" y="3519"/>
                    </a:lnTo>
                    <a:lnTo>
                      <a:pt x="101" y="3243"/>
                    </a:lnTo>
                    <a:lnTo>
                      <a:pt x="59" y="2961"/>
                    </a:lnTo>
                    <a:lnTo>
                      <a:pt x="35" y="2686"/>
                    </a:lnTo>
                    <a:lnTo>
                      <a:pt x="18" y="2404"/>
                    </a:lnTo>
                    <a:lnTo>
                      <a:pt x="12" y="2122"/>
                    </a:lnTo>
                    <a:lnTo>
                      <a:pt x="18" y="1822"/>
                    </a:lnTo>
                    <a:lnTo>
                      <a:pt x="41" y="1529"/>
                    </a:lnTo>
                    <a:lnTo>
                      <a:pt x="71" y="1247"/>
                    </a:lnTo>
                    <a:lnTo>
                      <a:pt x="119" y="971"/>
                    </a:lnTo>
                    <a:lnTo>
                      <a:pt x="179" y="707"/>
                    </a:lnTo>
                    <a:lnTo>
                      <a:pt x="245" y="462"/>
                    </a:lnTo>
                    <a:lnTo>
                      <a:pt x="328" y="222"/>
                    </a:lnTo>
                    <a:lnTo>
                      <a:pt x="424" y="0"/>
                    </a:lnTo>
                    <a:lnTo>
                      <a:pt x="424" y="0"/>
                    </a:lnTo>
                    <a:close/>
                  </a:path>
                </a:pathLst>
              </a:custGeom>
              <a:grpFill/>
              <a:ln w="9525">
                <a:noFill/>
              </a:ln>
            </p:spPr>
            <p:txBody>
              <a:bodyPr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400" b="0" i="0" u="none" strike="noStrike" kern="1200" cap="none" spc="0" normalizeH="0" baseline="0" noProof="1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endParaRPr>
              </a:p>
            </p:txBody>
          </p:sp>
          <p:sp>
            <p:nvSpPr>
              <p:cNvPr id="151569" name="任意多边形 151568"/>
              <p:cNvSpPr/>
              <p:nvPr/>
            </p:nvSpPr>
            <p:spPr>
              <a:xfrm>
                <a:off x="1128" y="0"/>
                <a:ext cx="575" cy="4316"/>
              </a:xfrm>
              <a:custGeom>
                <a:avLst/>
                <a:gdLst/>
                <a:ahLst/>
                <a:cxnLst/>
                <a:rect l="0" t="0" r="0" b="0"/>
                <a:pathLst>
                  <a:path w="574" h="4316">
                    <a:moveTo>
                      <a:pt x="12" y="2146"/>
                    </a:moveTo>
                    <a:lnTo>
                      <a:pt x="24" y="1846"/>
                    </a:lnTo>
                    <a:lnTo>
                      <a:pt x="54" y="1559"/>
                    </a:lnTo>
                    <a:lnTo>
                      <a:pt x="96" y="1277"/>
                    </a:lnTo>
                    <a:lnTo>
                      <a:pt x="162" y="1001"/>
                    </a:lnTo>
                    <a:lnTo>
                      <a:pt x="239" y="731"/>
                    </a:lnTo>
                    <a:lnTo>
                      <a:pt x="335" y="480"/>
                    </a:lnTo>
                    <a:lnTo>
                      <a:pt x="449" y="234"/>
                    </a:lnTo>
                    <a:lnTo>
                      <a:pt x="574" y="0"/>
                    </a:lnTo>
                    <a:lnTo>
                      <a:pt x="562" y="0"/>
                    </a:lnTo>
                    <a:lnTo>
                      <a:pt x="437" y="234"/>
                    </a:lnTo>
                    <a:lnTo>
                      <a:pt x="323" y="480"/>
                    </a:lnTo>
                    <a:lnTo>
                      <a:pt x="227" y="737"/>
                    </a:lnTo>
                    <a:lnTo>
                      <a:pt x="150" y="1001"/>
                    </a:lnTo>
                    <a:lnTo>
                      <a:pt x="84" y="1277"/>
                    </a:lnTo>
                    <a:lnTo>
                      <a:pt x="42" y="1559"/>
                    </a:lnTo>
                    <a:lnTo>
                      <a:pt x="12" y="1852"/>
                    </a:lnTo>
                    <a:lnTo>
                      <a:pt x="0" y="2146"/>
                    </a:lnTo>
                    <a:lnTo>
                      <a:pt x="6" y="2434"/>
                    </a:lnTo>
                    <a:lnTo>
                      <a:pt x="30" y="2715"/>
                    </a:lnTo>
                    <a:lnTo>
                      <a:pt x="66" y="2997"/>
                    </a:lnTo>
                    <a:lnTo>
                      <a:pt x="120" y="3273"/>
                    </a:lnTo>
                    <a:lnTo>
                      <a:pt x="191" y="3549"/>
                    </a:lnTo>
                    <a:lnTo>
                      <a:pt x="275" y="3812"/>
                    </a:lnTo>
                    <a:lnTo>
                      <a:pt x="371" y="4070"/>
                    </a:lnTo>
                    <a:lnTo>
                      <a:pt x="484" y="4316"/>
                    </a:lnTo>
                    <a:lnTo>
                      <a:pt x="496" y="4316"/>
                    </a:lnTo>
                    <a:lnTo>
                      <a:pt x="383" y="4070"/>
                    </a:lnTo>
                    <a:lnTo>
                      <a:pt x="287" y="3812"/>
                    </a:lnTo>
                    <a:lnTo>
                      <a:pt x="203" y="3549"/>
                    </a:lnTo>
                    <a:lnTo>
                      <a:pt x="132" y="3273"/>
                    </a:lnTo>
                    <a:lnTo>
                      <a:pt x="78" y="2997"/>
                    </a:lnTo>
                    <a:lnTo>
                      <a:pt x="42" y="2715"/>
                    </a:lnTo>
                    <a:lnTo>
                      <a:pt x="18" y="2434"/>
                    </a:lnTo>
                    <a:lnTo>
                      <a:pt x="12" y="2146"/>
                    </a:lnTo>
                    <a:lnTo>
                      <a:pt x="12" y="2146"/>
                    </a:lnTo>
                    <a:close/>
                  </a:path>
                </a:pathLst>
              </a:custGeom>
              <a:grpFill/>
              <a:ln w="9525">
                <a:noFill/>
              </a:ln>
            </p:spPr>
            <p:txBody>
              <a:bodyPr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400" b="0" i="0" u="none" strike="noStrike" kern="1200" cap="none" spc="0" normalizeH="0" baseline="0" noProof="1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endParaRPr>
              </a:p>
            </p:txBody>
          </p:sp>
          <p:sp>
            <p:nvSpPr>
              <p:cNvPr id="151570" name="任意多边形 151569"/>
              <p:cNvSpPr/>
              <p:nvPr/>
            </p:nvSpPr>
            <p:spPr>
              <a:xfrm>
                <a:off x="702" y="0"/>
                <a:ext cx="737" cy="4316"/>
              </a:xfrm>
              <a:custGeom>
                <a:avLst/>
                <a:gdLst/>
                <a:ahLst/>
                <a:cxnLst/>
                <a:rect l="0" t="0" r="0" b="0"/>
                <a:pathLst>
                  <a:path w="735" h="4316">
                    <a:moveTo>
                      <a:pt x="12" y="2098"/>
                    </a:moveTo>
                    <a:lnTo>
                      <a:pt x="29" y="1798"/>
                    </a:lnTo>
                    <a:lnTo>
                      <a:pt x="71" y="1505"/>
                    </a:lnTo>
                    <a:lnTo>
                      <a:pt x="131" y="1223"/>
                    </a:lnTo>
                    <a:lnTo>
                      <a:pt x="215" y="941"/>
                    </a:lnTo>
                    <a:lnTo>
                      <a:pt x="316" y="689"/>
                    </a:lnTo>
                    <a:lnTo>
                      <a:pt x="442" y="444"/>
                    </a:lnTo>
                    <a:lnTo>
                      <a:pt x="580" y="216"/>
                    </a:lnTo>
                    <a:lnTo>
                      <a:pt x="735" y="0"/>
                    </a:lnTo>
                    <a:lnTo>
                      <a:pt x="723" y="0"/>
                    </a:lnTo>
                    <a:lnTo>
                      <a:pt x="568" y="210"/>
                    </a:lnTo>
                    <a:lnTo>
                      <a:pt x="430" y="438"/>
                    </a:lnTo>
                    <a:lnTo>
                      <a:pt x="311" y="683"/>
                    </a:lnTo>
                    <a:lnTo>
                      <a:pt x="209" y="941"/>
                    </a:lnTo>
                    <a:lnTo>
                      <a:pt x="125" y="1217"/>
                    </a:lnTo>
                    <a:lnTo>
                      <a:pt x="59" y="1505"/>
                    </a:lnTo>
                    <a:lnTo>
                      <a:pt x="18" y="1798"/>
                    </a:lnTo>
                    <a:lnTo>
                      <a:pt x="0" y="2098"/>
                    </a:lnTo>
                    <a:lnTo>
                      <a:pt x="6" y="2404"/>
                    </a:lnTo>
                    <a:lnTo>
                      <a:pt x="29" y="2709"/>
                    </a:lnTo>
                    <a:lnTo>
                      <a:pt x="77" y="3015"/>
                    </a:lnTo>
                    <a:lnTo>
                      <a:pt x="149" y="3315"/>
                    </a:lnTo>
                    <a:lnTo>
                      <a:pt x="227" y="3573"/>
                    </a:lnTo>
                    <a:lnTo>
                      <a:pt x="316" y="3824"/>
                    </a:lnTo>
                    <a:lnTo>
                      <a:pt x="424" y="4076"/>
                    </a:lnTo>
                    <a:lnTo>
                      <a:pt x="544" y="4316"/>
                    </a:lnTo>
                    <a:lnTo>
                      <a:pt x="556" y="4316"/>
                    </a:lnTo>
                    <a:lnTo>
                      <a:pt x="436" y="4076"/>
                    </a:lnTo>
                    <a:lnTo>
                      <a:pt x="328" y="3824"/>
                    </a:lnTo>
                    <a:lnTo>
                      <a:pt x="239" y="3573"/>
                    </a:lnTo>
                    <a:lnTo>
                      <a:pt x="161" y="3315"/>
                    </a:lnTo>
                    <a:lnTo>
                      <a:pt x="89" y="3015"/>
                    </a:lnTo>
                    <a:lnTo>
                      <a:pt x="41" y="2709"/>
                    </a:lnTo>
                    <a:lnTo>
                      <a:pt x="18" y="2404"/>
                    </a:lnTo>
                    <a:lnTo>
                      <a:pt x="12" y="2098"/>
                    </a:lnTo>
                    <a:lnTo>
                      <a:pt x="12" y="2098"/>
                    </a:lnTo>
                    <a:close/>
                  </a:path>
                </a:pathLst>
              </a:custGeom>
              <a:grpFill/>
              <a:ln w="9525">
                <a:noFill/>
              </a:ln>
            </p:spPr>
            <p:txBody>
              <a:bodyPr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400" b="0" i="0" u="none" strike="noStrike" kern="1200" cap="none" spc="0" normalizeH="0" baseline="0" noProof="1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endParaRPr>
              </a:p>
            </p:txBody>
          </p:sp>
          <p:sp>
            <p:nvSpPr>
              <p:cNvPr id="151571" name="任意多边形 151570"/>
              <p:cNvSpPr/>
              <p:nvPr/>
            </p:nvSpPr>
            <p:spPr>
              <a:xfrm>
                <a:off x="288" y="0"/>
                <a:ext cx="840" cy="4316"/>
              </a:xfrm>
              <a:custGeom>
                <a:avLst/>
                <a:gdLst/>
                <a:ahLst/>
                <a:cxnLst/>
                <a:rect l="0" t="0" r="0" b="0"/>
                <a:pathLst>
                  <a:path w="837" h="4316">
                    <a:moveTo>
                      <a:pt x="18" y="1948"/>
                    </a:moveTo>
                    <a:lnTo>
                      <a:pt x="48" y="1708"/>
                    </a:lnTo>
                    <a:lnTo>
                      <a:pt x="96" y="1475"/>
                    </a:lnTo>
                    <a:lnTo>
                      <a:pt x="161" y="1235"/>
                    </a:lnTo>
                    <a:lnTo>
                      <a:pt x="251" y="995"/>
                    </a:lnTo>
                    <a:lnTo>
                      <a:pt x="365" y="755"/>
                    </a:lnTo>
                    <a:lnTo>
                      <a:pt x="496" y="510"/>
                    </a:lnTo>
                    <a:lnTo>
                      <a:pt x="658" y="258"/>
                    </a:lnTo>
                    <a:lnTo>
                      <a:pt x="741" y="132"/>
                    </a:lnTo>
                    <a:lnTo>
                      <a:pt x="837" y="0"/>
                    </a:lnTo>
                    <a:lnTo>
                      <a:pt x="825" y="0"/>
                    </a:lnTo>
                    <a:lnTo>
                      <a:pt x="729" y="132"/>
                    </a:lnTo>
                    <a:lnTo>
                      <a:pt x="640" y="258"/>
                    </a:lnTo>
                    <a:lnTo>
                      <a:pt x="562" y="384"/>
                    </a:lnTo>
                    <a:lnTo>
                      <a:pt x="484" y="510"/>
                    </a:lnTo>
                    <a:lnTo>
                      <a:pt x="353" y="755"/>
                    </a:lnTo>
                    <a:lnTo>
                      <a:pt x="239" y="995"/>
                    </a:lnTo>
                    <a:lnTo>
                      <a:pt x="150" y="1235"/>
                    </a:lnTo>
                    <a:lnTo>
                      <a:pt x="84" y="1469"/>
                    </a:lnTo>
                    <a:lnTo>
                      <a:pt x="36" y="1702"/>
                    </a:lnTo>
                    <a:lnTo>
                      <a:pt x="6" y="1942"/>
                    </a:lnTo>
                    <a:lnTo>
                      <a:pt x="0" y="2200"/>
                    </a:lnTo>
                    <a:lnTo>
                      <a:pt x="12" y="2470"/>
                    </a:lnTo>
                    <a:lnTo>
                      <a:pt x="48" y="2739"/>
                    </a:lnTo>
                    <a:lnTo>
                      <a:pt x="114" y="3027"/>
                    </a:lnTo>
                    <a:lnTo>
                      <a:pt x="150" y="3171"/>
                    </a:lnTo>
                    <a:lnTo>
                      <a:pt x="197" y="3321"/>
                    </a:lnTo>
                    <a:lnTo>
                      <a:pt x="245" y="3477"/>
                    </a:lnTo>
                    <a:lnTo>
                      <a:pt x="305" y="3639"/>
                    </a:lnTo>
                    <a:lnTo>
                      <a:pt x="365" y="3800"/>
                    </a:lnTo>
                    <a:lnTo>
                      <a:pt x="437" y="3968"/>
                    </a:lnTo>
                    <a:lnTo>
                      <a:pt x="508" y="4136"/>
                    </a:lnTo>
                    <a:lnTo>
                      <a:pt x="592" y="4316"/>
                    </a:lnTo>
                    <a:lnTo>
                      <a:pt x="604" y="4316"/>
                    </a:lnTo>
                    <a:lnTo>
                      <a:pt x="520" y="4136"/>
                    </a:lnTo>
                    <a:lnTo>
                      <a:pt x="448" y="3968"/>
                    </a:lnTo>
                    <a:lnTo>
                      <a:pt x="377" y="3800"/>
                    </a:lnTo>
                    <a:lnTo>
                      <a:pt x="317" y="3639"/>
                    </a:lnTo>
                    <a:lnTo>
                      <a:pt x="257" y="3477"/>
                    </a:lnTo>
                    <a:lnTo>
                      <a:pt x="209" y="3327"/>
                    </a:lnTo>
                    <a:lnTo>
                      <a:pt x="161" y="3171"/>
                    </a:lnTo>
                    <a:lnTo>
                      <a:pt x="126" y="3027"/>
                    </a:lnTo>
                    <a:lnTo>
                      <a:pt x="60" y="2739"/>
                    </a:lnTo>
                    <a:lnTo>
                      <a:pt x="24" y="2470"/>
                    </a:lnTo>
                    <a:lnTo>
                      <a:pt x="12" y="2206"/>
                    </a:lnTo>
                    <a:lnTo>
                      <a:pt x="18" y="1948"/>
                    </a:lnTo>
                    <a:lnTo>
                      <a:pt x="18" y="1948"/>
                    </a:lnTo>
                    <a:close/>
                  </a:path>
                </a:pathLst>
              </a:custGeom>
              <a:grpFill/>
              <a:ln w="9525">
                <a:noFill/>
              </a:ln>
            </p:spPr>
            <p:txBody>
              <a:bodyPr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400" b="0" i="0" u="none" strike="noStrike" kern="1200" cap="none" spc="0" normalizeH="0" baseline="0" noProof="1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endParaRPr>
              </a:p>
            </p:txBody>
          </p:sp>
        </p:grpSp>
        <p:sp>
          <p:nvSpPr>
            <p:cNvPr id="1031" name="任意多边形 151571"/>
            <p:cNvSpPr/>
            <p:nvPr/>
          </p:nvSpPr>
          <p:spPr>
            <a:xfrm>
              <a:off x="6" y="2901"/>
              <a:ext cx="606" cy="1415"/>
            </a:xfrm>
            <a:custGeom>
              <a:avLst/>
              <a:gdLst/>
              <a:ahLst/>
              <a:cxnLst>
                <a:cxn ang="0">
                  <a:pos x="0" y="54"/>
                </a:cxn>
                <a:cxn ang="0">
                  <a:pos x="42" y="228"/>
                </a:cxn>
                <a:cxn ang="0">
                  <a:pos x="96" y="402"/>
                </a:cxn>
                <a:cxn ang="0">
                  <a:pos x="164" y="576"/>
                </a:cxn>
                <a:cxn ang="0">
                  <a:pos x="230" y="744"/>
                </a:cxn>
                <a:cxn ang="0">
                  <a:pos x="308" y="917"/>
                </a:cxn>
                <a:cxn ang="0">
                  <a:pos x="392" y="1085"/>
                </a:cxn>
                <a:cxn ang="0">
                  <a:pos x="490" y="1253"/>
                </a:cxn>
                <a:cxn ang="0">
                  <a:pos x="592" y="1415"/>
                </a:cxn>
                <a:cxn ang="0">
                  <a:pos x="610" y="1415"/>
                </a:cxn>
                <a:cxn ang="0">
                  <a:pos x="502" y="1247"/>
                </a:cxn>
                <a:cxn ang="0">
                  <a:pos x="404" y="1073"/>
                </a:cxn>
                <a:cxn ang="0">
                  <a:pos x="314" y="899"/>
                </a:cxn>
                <a:cxn ang="0">
                  <a:pos x="236" y="720"/>
                </a:cxn>
                <a:cxn ang="0">
                  <a:pos x="164" y="546"/>
                </a:cxn>
                <a:cxn ang="0">
                  <a:pos x="102" y="366"/>
                </a:cxn>
                <a:cxn ang="0">
                  <a:pos x="48" y="180"/>
                </a:cxn>
                <a:cxn ang="0">
                  <a:pos x="0" y="0"/>
                </a:cxn>
                <a:cxn ang="0">
                  <a:pos x="0" y="54"/>
                </a:cxn>
                <a:cxn ang="0">
                  <a:pos x="0" y="54"/>
                </a:cxn>
              </a:cxnLst>
              <a:rect l="0" t="0" r="0" b="0"/>
              <a:pathLst>
                <a:path w="604" h="1415">
                  <a:moveTo>
                    <a:pt x="0" y="54"/>
                  </a:moveTo>
                  <a:lnTo>
                    <a:pt x="42" y="228"/>
                  </a:lnTo>
                  <a:lnTo>
                    <a:pt x="96" y="402"/>
                  </a:lnTo>
                  <a:lnTo>
                    <a:pt x="161" y="576"/>
                  </a:lnTo>
                  <a:lnTo>
                    <a:pt x="227" y="744"/>
                  </a:lnTo>
                  <a:lnTo>
                    <a:pt x="305" y="917"/>
                  </a:lnTo>
                  <a:lnTo>
                    <a:pt x="389" y="1085"/>
                  </a:lnTo>
                  <a:lnTo>
                    <a:pt x="484" y="1253"/>
                  </a:lnTo>
                  <a:lnTo>
                    <a:pt x="586" y="1415"/>
                  </a:lnTo>
                  <a:lnTo>
                    <a:pt x="604" y="1415"/>
                  </a:lnTo>
                  <a:lnTo>
                    <a:pt x="496" y="1247"/>
                  </a:lnTo>
                  <a:lnTo>
                    <a:pt x="401" y="1073"/>
                  </a:lnTo>
                  <a:lnTo>
                    <a:pt x="311" y="899"/>
                  </a:lnTo>
                  <a:lnTo>
                    <a:pt x="233" y="720"/>
                  </a:lnTo>
                  <a:lnTo>
                    <a:pt x="161" y="546"/>
                  </a:lnTo>
                  <a:lnTo>
                    <a:pt x="102" y="366"/>
                  </a:lnTo>
                  <a:lnTo>
                    <a:pt x="48" y="180"/>
                  </a:lnTo>
                  <a:lnTo>
                    <a:pt x="0" y="0"/>
                  </a:lnTo>
                  <a:lnTo>
                    <a:pt x="0" y="5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</a:ln>
          </p:spPr>
          <p:txBody>
            <a:bodyPr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032" name="任意多边形 151572"/>
            <p:cNvSpPr/>
            <p:nvPr/>
          </p:nvSpPr>
          <p:spPr>
            <a:xfrm>
              <a:off x="6" y="3890"/>
              <a:ext cx="228" cy="426"/>
            </a:xfrm>
            <a:custGeom>
              <a:avLst/>
              <a:gdLst/>
              <a:ahLst/>
              <a:cxnLst>
                <a:cxn ang="0">
                  <a:pos x="0" y="30"/>
                </a:cxn>
                <a:cxn ang="0">
                  <a:pos x="108" y="240"/>
                </a:cxn>
                <a:cxn ang="0">
                  <a:pos x="218" y="426"/>
                </a:cxn>
                <a:cxn ang="0">
                  <a:pos x="230" y="426"/>
                </a:cxn>
                <a:cxn ang="0">
                  <a:pos x="170" y="330"/>
                </a:cxn>
                <a:cxn ang="0">
                  <a:pos x="117" y="222"/>
                </a:cxn>
                <a:cxn ang="0">
                  <a:pos x="0" y="0"/>
                </a:cxn>
                <a:cxn ang="0">
                  <a:pos x="0" y="30"/>
                </a:cxn>
                <a:cxn ang="0">
                  <a:pos x="0" y="30"/>
                </a:cxn>
              </a:cxnLst>
              <a:rect l="0" t="0" r="0" b="0"/>
              <a:pathLst>
                <a:path w="227" h="426">
                  <a:moveTo>
                    <a:pt x="0" y="30"/>
                  </a:moveTo>
                  <a:lnTo>
                    <a:pt x="108" y="240"/>
                  </a:lnTo>
                  <a:lnTo>
                    <a:pt x="215" y="426"/>
                  </a:lnTo>
                  <a:lnTo>
                    <a:pt x="227" y="426"/>
                  </a:lnTo>
                  <a:lnTo>
                    <a:pt x="167" y="330"/>
                  </a:lnTo>
                  <a:lnTo>
                    <a:pt x="114" y="222"/>
                  </a:lnTo>
                  <a:lnTo>
                    <a:pt x="0" y="0"/>
                  </a:lnTo>
                  <a:lnTo>
                    <a:pt x="0" y="3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</a:ln>
          </p:spPr>
          <p:txBody>
            <a:bodyPr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033" name="任意多边形 151573"/>
            <p:cNvSpPr/>
            <p:nvPr/>
          </p:nvSpPr>
          <p:spPr>
            <a:xfrm>
              <a:off x="4776" y="0"/>
              <a:ext cx="984" cy="1786"/>
            </a:xfrm>
            <a:custGeom>
              <a:avLst/>
              <a:gdLst/>
              <a:ahLst/>
              <a:cxnLst>
                <a:cxn ang="0">
                  <a:pos x="990" y="1786"/>
                </a:cxn>
                <a:cxn ang="0">
                  <a:pos x="990" y="1720"/>
                </a:cxn>
                <a:cxn ang="0">
                  <a:pos x="978" y="1666"/>
                </a:cxn>
                <a:cxn ang="0">
                  <a:pos x="966" y="1613"/>
                </a:cxn>
                <a:cxn ang="0">
                  <a:pos x="930" y="1487"/>
                </a:cxn>
                <a:cxn ang="0">
                  <a:pos x="894" y="1361"/>
                </a:cxn>
                <a:cxn ang="0">
                  <a:pos x="802" y="1121"/>
                </a:cxn>
                <a:cxn ang="0">
                  <a:pos x="688" y="899"/>
                </a:cxn>
                <a:cxn ang="0">
                  <a:pos x="568" y="689"/>
                </a:cxn>
                <a:cxn ang="0">
                  <a:pos x="434" y="498"/>
                </a:cxn>
                <a:cxn ang="0">
                  <a:pos x="296" y="318"/>
                </a:cxn>
                <a:cxn ang="0">
                  <a:pos x="150" y="150"/>
                </a:cxn>
                <a:cxn ang="0">
                  <a:pos x="12" y="0"/>
                </a:cxn>
                <a:cxn ang="0">
                  <a:pos x="0" y="0"/>
                </a:cxn>
                <a:cxn ang="0">
                  <a:pos x="138" y="150"/>
                </a:cxn>
                <a:cxn ang="0">
                  <a:pos x="278" y="318"/>
                </a:cxn>
                <a:cxn ang="0">
                  <a:pos x="416" y="498"/>
                </a:cxn>
                <a:cxn ang="0">
                  <a:pos x="551" y="689"/>
                </a:cxn>
                <a:cxn ang="0">
                  <a:pos x="676" y="899"/>
                </a:cxn>
                <a:cxn ang="0">
                  <a:pos x="784" y="1121"/>
                </a:cxn>
                <a:cxn ang="0">
                  <a:pos x="882" y="1361"/>
                </a:cxn>
                <a:cxn ang="0">
                  <a:pos x="918" y="1487"/>
                </a:cxn>
                <a:cxn ang="0">
                  <a:pos x="954" y="1619"/>
                </a:cxn>
                <a:cxn ang="0">
                  <a:pos x="972" y="1702"/>
                </a:cxn>
                <a:cxn ang="0">
                  <a:pos x="990" y="1786"/>
                </a:cxn>
                <a:cxn ang="0">
                  <a:pos x="990" y="1786"/>
                </a:cxn>
              </a:cxnLst>
              <a:rect l="0" t="0" r="0" b="0"/>
              <a:pathLst>
                <a:path w="981" h="1786">
                  <a:moveTo>
                    <a:pt x="981" y="1786"/>
                  </a:moveTo>
                  <a:lnTo>
                    <a:pt x="981" y="1720"/>
                  </a:lnTo>
                  <a:lnTo>
                    <a:pt x="969" y="1666"/>
                  </a:lnTo>
                  <a:lnTo>
                    <a:pt x="957" y="1613"/>
                  </a:lnTo>
                  <a:lnTo>
                    <a:pt x="921" y="1487"/>
                  </a:lnTo>
                  <a:lnTo>
                    <a:pt x="885" y="1361"/>
                  </a:lnTo>
                  <a:lnTo>
                    <a:pt x="796" y="1121"/>
                  </a:lnTo>
                  <a:lnTo>
                    <a:pt x="682" y="899"/>
                  </a:lnTo>
                  <a:lnTo>
                    <a:pt x="562" y="689"/>
                  </a:lnTo>
                  <a:lnTo>
                    <a:pt x="431" y="498"/>
                  </a:lnTo>
                  <a:lnTo>
                    <a:pt x="293" y="318"/>
                  </a:lnTo>
                  <a:lnTo>
                    <a:pt x="150" y="150"/>
                  </a:lnTo>
                  <a:lnTo>
                    <a:pt x="12" y="0"/>
                  </a:lnTo>
                  <a:lnTo>
                    <a:pt x="0" y="0"/>
                  </a:lnTo>
                  <a:lnTo>
                    <a:pt x="138" y="150"/>
                  </a:lnTo>
                  <a:lnTo>
                    <a:pt x="275" y="318"/>
                  </a:lnTo>
                  <a:lnTo>
                    <a:pt x="413" y="498"/>
                  </a:lnTo>
                  <a:lnTo>
                    <a:pt x="545" y="689"/>
                  </a:lnTo>
                  <a:lnTo>
                    <a:pt x="670" y="899"/>
                  </a:lnTo>
                  <a:lnTo>
                    <a:pt x="778" y="1121"/>
                  </a:lnTo>
                  <a:lnTo>
                    <a:pt x="873" y="1361"/>
                  </a:lnTo>
                  <a:lnTo>
                    <a:pt x="909" y="1487"/>
                  </a:lnTo>
                  <a:lnTo>
                    <a:pt x="945" y="1619"/>
                  </a:lnTo>
                  <a:lnTo>
                    <a:pt x="963" y="1702"/>
                  </a:lnTo>
                  <a:lnTo>
                    <a:pt x="981" y="1786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</a:ln>
          </p:spPr>
          <p:txBody>
            <a:bodyPr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034" name="任意多边形 151574"/>
            <p:cNvSpPr/>
            <p:nvPr/>
          </p:nvSpPr>
          <p:spPr>
            <a:xfrm>
              <a:off x="5041" y="0"/>
              <a:ext cx="719" cy="845"/>
            </a:xfrm>
            <a:custGeom>
              <a:avLst/>
              <a:gdLst/>
              <a:ahLst/>
              <a:cxnLst>
                <a:cxn ang="0">
                  <a:pos x="723" y="845"/>
                </a:cxn>
                <a:cxn ang="0">
                  <a:pos x="723" y="821"/>
                </a:cxn>
                <a:cxn ang="0">
                  <a:pos x="580" y="605"/>
                </a:cxn>
                <a:cxn ang="0">
                  <a:pos x="409" y="396"/>
                </a:cxn>
                <a:cxn ang="0">
                  <a:pos x="224" y="192"/>
                </a:cxn>
                <a:cxn ang="0">
                  <a:pos x="17" y="0"/>
                </a:cxn>
                <a:cxn ang="0">
                  <a:pos x="0" y="0"/>
                </a:cxn>
                <a:cxn ang="0">
                  <a:pos x="212" y="198"/>
                </a:cxn>
                <a:cxn ang="0">
                  <a:pos x="403" y="408"/>
                </a:cxn>
                <a:cxn ang="0">
                  <a:pos x="574" y="623"/>
                </a:cxn>
                <a:cxn ang="0">
                  <a:pos x="723" y="845"/>
                </a:cxn>
                <a:cxn ang="0">
                  <a:pos x="723" y="845"/>
                </a:cxn>
              </a:cxnLst>
              <a:rect l="0" t="0" r="0" b="0"/>
              <a:pathLst>
                <a:path w="717" h="845">
                  <a:moveTo>
                    <a:pt x="717" y="845"/>
                  </a:moveTo>
                  <a:lnTo>
                    <a:pt x="717" y="821"/>
                  </a:lnTo>
                  <a:lnTo>
                    <a:pt x="574" y="605"/>
                  </a:lnTo>
                  <a:lnTo>
                    <a:pt x="406" y="396"/>
                  </a:lnTo>
                  <a:lnTo>
                    <a:pt x="221" y="192"/>
                  </a:lnTo>
                  <a:lnTo>
                    <a:pt x="17" y="0"/>
                  </a:lnTo>
                  <a:lnTo>
                    <a:pt x="0" y="0"/>
                  </a:lnTo>
                  <a:lnTo>
                    <a:pt x="209" y="198"/>
                  </a:lnTo>
                  <a:lnTo>
                    <a:pt x="400" y="408"/>
                  </a:lnTo>
                  <a:lnTo>
                    <a:pt x="568" y="623"/>
                  </a:lnTo>
                  <a:lnTo>
                    <a:pt x="717" y="845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</a:ln>
          </p:spPr>
          <p:txBody>
            <a:bodyPr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035" name="任意多边形 151575"/>
            <p:cNvSpPr/>
            <p:nvPr/>
          </p:nvSpPr>
          <p:spPr>
            <a:xfrm>
              <a:off x="5352" y="0"/>
              <a:ext cx="408" cy="414"/>
            </a:xfrm>
            <a:custGeom>
              <a:avLst/>
              <a:gdLst/>
              <a:ahLst/>
              <a:cxnLst>
                <a:cxn ang="0">
                  <a:pos x="410" y="414"/>
                </a:cxn>
                <a:cxn ang="0">
                  <a:pos x="410" y="396"/>
                </a:cxn>
                <a:cxn ang="0">
                  <a:pos x="225" y="192"/>
                </a:cxn>
                <a:cxn ang="0">
                  <a:pos x="12" y="0"/>
                </a:cxn>
                <a:cxn ang="0">
                  <a:pos x="0" y="0"/>
                </a:cxn>
                <a:cxn ang="0">
                  <a:pos x="108" y="102"/>
                </a:cxn>
                <a:cxn ang="0">
                  <a:pos x="219" y="204"/>
                </a:cxn>
                <a:cxn ang="0">
                  <a:pos x="410" y="414"/>
                </a:cxn>
                <a:cxn ang="0">
                  <a:pos x="410" y="414"/>
                </a:cxn>
              </a:cxnLst>
              <a:rect l="0" t="0" r="0" b="0"/>
              <a:pathLst>
                <a:path w="407" h="414">
                  <a:moveTo>
                    <a:pt x="407" y="414"/>
                  </a:moveTo>
                  <a:lnTo>
                    <a:pt x="407" y="396"/>
                  </a:lnTo>
                  <a:lnTo>
                    <a:pt x="222" y="192"/>
                  </a:lnTo>
                  <a:lnTo>
                    <a:pt x="12" y="0"/>
                  </a:lnTo>
                  <a:lnTo>
                    <a:pt x="0" y="0"/>
                  </a:lnTo>
                  <a:lnTo>
                    <a:pt x="108" y="102"/>
                  </a:lnTo>
                  <a:lnTo>
                    <a:pt x="216" y="204"/>
                  </a:lnTo>
                  <a:lnTo>
                    <a:pt x="407" y="41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</a:ln>
          </p:spPr>
          <p:txBody>
            <a:bodyPr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036" name="任意多边形 151576"/>
            <p:cNvSpPr/>
            <p:nvPr/>
          </p:nvSpPr>
          <p:spPr>
            <a:xfrm>
              <a:off x="6" y="0"/>
              <a:ext cx="858" cy="1409"/>
            </a:xfrm>
            <a:custGeom>
              <a:avLst/>
              <a:gdLst/>
              <a:ahLst/>
              <a:cxnLst>
                <a:cxn ang="0">
                  <a:pos x="0" y="1361"/>
                </a:cxn>
                <a:cxn ang="0">
                  <a:pos x="0" y="1409"/>
                </a:cxn>
                <a:cxn ang="0">
                  <a:pos x="54" y="1211"/>
                </a:cxn>
                <a:cxn ang="0">
                  <a:pos x="126" y="1013"/>
                </a:cxn>
                <a:cxn ang="0">
                  <a:pos x="218" y="827"/>
                </a:cxn>
                <a:cxn ang="0">
                  <a:pos x="314" y="647"/>
                </a:cxn>
                <a:cxn ang="0">
                  <a:pos x="437" y="474"/>
                </a:cxn>
                <a:cxn ang="0">
                  <a:pos x="562" y="312"/>
                </a:cxn>
                <a:cxn ang="0">
                  <a:pos x="706" y="150"/>
                </a:cxn>
                <a:cxn ang="0">
                  <a:pos x="864" y="0"/>
                </a:cxn>
                <a:cxn ang="0">
                  <a:pos x="846" y="0"/>
                </a:cxn>
                <a:cxn ang="0">
                  <a:pos x="694" y="144"/>
                </a:cxn>
                <a:cxn ang="0">
                  <a:pos x="556" y="300"/>
                </a:cxn>
                <a:cxn ang="0">
                  <a:pos x="428" y="462"/>
                </a:cxn>
                <a:cxn ang="0">
                  <a:pos x="314" y="629"/>
                </a:cxn>
                <a:cxn ang="0">
                  <a:pos x="218" y="803"/>
                </a:cxn>
                <a:cxn ang="0">
                  <a:pos x="132" y="983"/>
                </a:cxn>
                <a:cxn ang="0">
                  <a:pos x="60" y="1169"/>
                </a:cxn>
                <a:cxn ang="0">
                  <a:pos x="0" y="1361"/>
                </a:cxn>
                <a:cxn ang="0">
                  <a:pos x="0" y="1361"/>
                </a:cxn>
              </a:cxnLst>
              <a:rect l="0" t="0" r="0" b="0"/>
              <a:pathLst>
                <a:path w="855" h="1409">
                  <a:moveTo>
                    <a:pt x="0" y="1361"/>
                  </a:moveTo>
                  <a:lnTo>
                    <a:pt x="0" y="1409"/>
                  </a:lnTo>
                  <a:lnTo>
                    <a:pt x="54" y="1211"/>
                  </a:lnTo>
                  <a:lnTo>
                    <a:pt x="126" y="1013"/>
                  </a:lnTo>
                  <a:lnTo>
                    <a:pt x="215" y="827"/>
                  </a:lnTo>
                  <a:lnTo>
                    <a:pt x="311" y="647"/>
                  </a:lnTo>
                  <a:lnTo>
                    <a:pt x="431" y="474"/>
                  </a:lnTo>
                  <a:lnTo>
                    <a:pt x="556" y="312"/>
                  </a:lnTo>
                  <a:lnTo>
                    <a:pt x="700" y="150"/>
                  </a:lnTo>
                  <a:lnTo>
                    <a:pt x="855" y="0"/>
                  </a:lnTo>
                  <a:lnTo>
                    <a:pt x="837" y="0"/>
                  </a:lnTo>
                  <a:lnTo>
                    <a:pt x="688" y="144"/>
                  </a:lnTo>
                  <a:lnTo>
                    <a:pt x="550" y="300"/>
                  </a:lnTo>
                  <a:lnTo>
                    <a:pt x="425" y="462"/>
                  </a:lnTo>
                  <a:lnTo>
                    <a:pt x="311" y="629"/>
                  </a:lnTo>
                  <a:lnTo>
                    <a:pt x="215" y="803"/>
                  </a:lnTo>
                  <a:lnTo>
                    <a:pt x="132" y="983"/>
                  </a:lnTo>
                  <a:lnTo>
                    <a:pt x="60" y="1169"/>
                  </a:lnTo>
                  <a:lnTo>
                    <a:pt x="0" y="1361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</a:ln>
          </p:spPr>
          <p:txBody>
            <a:bodyPr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037" name="任意多边形 151577"/>
            <p:cNvSpPr/>
            <p:nvPr/>
          </p:nvSpPr>
          <p:spPr>
            <a:xfrm>
              <a:off x="6" y="0"/>
              <a:ext cx="588" cy="599"/>
            </a:xfrm>
            <a:custGeom>
              <a:avLst/>
              <a:gdLst/>
              <a:ahLst/>
              <a:cxnLst>
                <a:cxn ang="0">
                  <a:pos x="592" y="0"/>
                </a:cxn>
                <a:cxn ang="0">
                  <a:pos x="574" y="0"/>
                </a:cxn>
                <a:cxn ang="0">
                  <a:pos x="410" y="132"/>
                </a:cxn>
                <a:cxn ang="0">
                  <a:pos x="260" y="270"/>
                </a:cxn>
                <a:cxn ang="0">
                  <a:pos x="120" y="420"/>
                </a:cxn>
                <a:cxn ang="0">
                  <a:pos x="0" y="575"/>
                </a:cxn>
                <a:cxn ang="0">
                  <a:pos x="0" y="599"/>
                </a:cxn>
                <a:cxn ang="0">
                  <a:pos x="120" y="432"/>
                </a:cxn>
                <a:cxn ang="0">
                  <a:pos x="260" y="282"/>
                </a:cxn>
                <a:cxn ang="0">
                  <a:pos x="416" y="138"/>
                </a:cxn>
                <a:cxn ang="0">
                  <a:pos x="592" y="0"/>
                </a:cxn>
                <a:cxn ang="0">
                  <a:pos x="592" y="0"/>
                </a:cxn>
              </a:cxnLst>
              <a:rect l="0" t="0" r="0" b="0"/>
              <a:pathLst>
                <a:path w="586" h="599">
                  <a:moveTo>
                    <a:pt x="586" y="0"/>
                  </a:moveTo>
                  <a:lnTo>
                    <a:pt x="568" y="0"/>
                  </a:lnTo>
                  <a:lnTo>
                    <a:pt x="407" y="132"/>
                  </a:lnTo>
                  <a:lnTo>
                    <a:pt x="257" y="270"/>
                  </a:lnTo>
                  <a:lnTo>
                    <a:pt x="120" y="420"/>
                  </a:lnTo>
                  <a:lnTo>
                    <a:pt x="0" y="575"/>
                  </a:lnTo>
                  <a:lnTo>
                    <a:pt x="0" y="599"/>
                  </a:lnTo>
                  <a:lnTo>
                    <a:pt x="120" y="432"/>
                  </a:lnTo>
                  <a:lnTo>
                    <a:pt x="257" y="282"/>
                  </a:lnTo>
                  <a:lnTo>
                    <a:pt x="413" y="138"/>
                  </a:lnTo>
                  <a:lnTo>
                    <a:pt x="586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</a:ln>
          </p:spPr>
          <p:txBody>
            <a:bodyPr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038" name="任意多边形 151578"/>
            <p:cNvSpPr/>
            <p:nvPr/>
          </p:nvSpPr>
          <p:spPr>
            <a:xfrm>
              <a:off x="6" y="0"/>
              <a:ext cx="270" cy="252"/>
            </a:xfrm>
            <a:custGeom>
              <a:avLst/>
              <a:gdLst/>
              <a:ahLst/>
              <a:cxnLst>
                <a:cxn ang="0">
                  <a:pos x="272" y="0"/>
                </a:cxn>
                <a:cxn ang="0">
                  <a:pos x="254" y="0"/>
                </a:cxn>
                <a:cxn ang="0">
                  <a:pos x="120" y="114"/>
                </a:cxn>
                <a:cxn ang="0">
                  <a:pos x="60" y="174"/>
                </a:cxn>
                <a:cxn ang="0">
                  <a:pos x="0" y="234"/>
                </a:cxn>
                <a:cxn ang="0">
                  <a:pos x="0" y="252"/>
                </a:cxn>
                <a:cxn ang="0">
                  <a:pos x="126" y="120"/>
                </a:cxn>
                <a:cxn ang="0">
                  <a:pos x="272" y="0"/>
                </a:cxn>
                <a:cxn ang="0">
                  <a:pos x="272" y="0"/>
                </a:cxn>
              </a:cxnLst>
              <a:rect l="0" t="0" r="0" b="0"/>
              <a:pathLst>
                <a:path w="269" h="252">
                  <a:moveTo>
                    <a:pt x="269" y="0"/>
                  </a:moveTo>
                  <a:lnTo>
                    <a:pt x="251" y="0"/>
                  </a:lnTo>
                  <a:lnTo>
                    <a:pt x="120" y="114"/>
                  </a:lnTo>
                  <a:lnTo>
                    <a:pt x="60" y="174"/>
                  </a:lnTo>
                  <a:lnTo>
                    <a:pt x="0" y="234"/>
                  </a:lnTo>
                  <a:lnTo>
                    <a:pt x="0" y="252"/>
                  </a:lnTo>
                  <a:lnTo>
                    <a:pt x="126" y="120"/>
                  </a:lnTo>
                  <a:lnTo>
                    <a:pt x="269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</a:ln>
          </p:spPr>
          <p:txBody>
            <a:bodyPr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039" name="直接连接符 151579"/>
            <p:cNvSpPr/>
            <p:nvPr/>
          </p:nvSpPr>
          <p:spPr>
            <a:xfrm>
              <a:off x="1" y="2749"/>
              <a:ext cx="5758" cy="0"/>
            </a:xfrm>
            <a:prstGeom prst="line">
              <a:avLst/>
            </a:prstGeom>
            <a:ln w="15875">
              <a:noFill/>
            </a:ln>
          </p:spPr>
        </p:sp>
        <p:sp>
          <p:nvSpPr>
            <p:cNvPr id="1040" name="直接连接符 151580"/>
            <p:cNvSpPr/>
            <p:nvPr/>
          </p:nvSpPr>
          <p:spPr>
            <a:xfrm>
              <a:off x="1" y="2356"/>
              <a:ext cx="5758" cy="0"/>
            </a:xfrm>
            <a:prstGeom prst="line">
              <a:avLst/>
            </a:prstGeom>
            <a:ln w="15875">
              <a:noFill/>
            </a:ln>
          </p:spPr>
        </p:sp>
        <p:sp>
          <p:nvSpPr>
            <p:cNvPr id="1041" name="直接连接符 151581"/>
            <p:cNvSpPr/>
            <p:nvPr/>
          </p:nvSpPr>
          <p:spPr>
            <a:xfrm>
              <a:off x="1" y="3142"/>
              <a:ext cx="5758" cy="0"/>
            </a:xfrm>
            <a:prstGeom prst="line">
              <a:avLst/>
            </a:prstGeom>
            <a:ln w="15875">
              <a:noFill/>
            </a:ln>
          </p:spPr>
        </p:sp>
        <p:grpSp>
          <p:nvGrpSpPr>
            <p:cNvPr id="44" name="组合 151582"/>
            <p:cNvGrpSpPr/>
            <p:nvPr/>
          </p:nvGrpSpPr>
          <p:grpSpPr>
            <a:xfrm>
              <a:off x="-2" y="0"/>
              <a:ext cx="0" cy="0"/>
              <a:chOff x="1" y="392"/>
              <a:chExt cx="5758" cy="1571"/>
            </a:xfrm>
            <a:grpFill/>
          </p:grpSpPr>
        </p:grpSp>
        <p:sp>
          <p:nvSpPr>
            <p:cNvPr id="1043" name="直接连接符 151588"/>
            <p:cNvSpPr/>
            <p:nvPr/>
          </p:nvSpPr>
          <p:spPr>
            <a:xfrm>
              <a:off x="1" y="3928"/>
              <a:ext cx="5758" cy="0"/>
            </a:xfrm>
            <a:prstGeom prst="line">
              <a:avLst/>
            </a:prstGeom>
            <a:ln w="15875">
              <a:noFill/>
            </a:ln>
          </p:spPr>
        </p:sp>
        <p:sp>
          <p:nvSpPr>
            <p:cNvPr id="1044" name="直接连接符 151589"/>
            <p:cNvSpPr/>
            <p:nvPr/>
          </p:nvSpPr>
          <p:spPr>
            <a:xfrm>
              <a:off x="1" y="3535"/>
              <a:ext cx="5758" cy="0"/>
            </a:xfrm>
            <a:prstGeom prst="line">
              <a:avLst/>
            </a:prstGeom>
            <a:ln w="15875">
              <a:noFill/>
            </a:ln>
          </p:spPr>
        </p:sp>
      </p:grpSp>
      <p:sp>
        <p:nvSpPr>
          <p:cNvPr id="151591" name="标题 151590"/>
          <p:cNvSpPr>
            <a:spLocks noGrp="1"/>
          </p:cNvSpPr>
          <p:nvPr>
            <p:ph type="title"/>
          </p:nvPr>
        </p:nvSpPr>
        <p:spPr>
          <a:xfrm>
            <a:off x="609600" y="277877"/>
            <a:ext cx="10972800" cy="1140024"/>
          </a:xfrm>
          <a:prstGeom prst="rect">
            <a:avLst/>
          </a:prstGeom>
          <a:noFill/>
          <a:ln w="9525">
            <a:noFill/>
          </a:ln>
        </p:spPr>
        <p:txBody>
          <a:bodyPr anchor="ctr" anchorCtr="1"/>
          <a:lstStyle/>
          <a:p>
            <a:pPr lvl="0"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151592" name="日期占位符 151591"/>
          <p:cNvSpPr>
            <a:spLocks noGrp="1"/>
          </p:cNvSpPr>
          <p:nvPr>
            <p:ph type="dt" sz="half" idx="2"/>
          </p:nvPr>
        </p:nvSpPr>
        <p:spPr>
          <a:xfrm>
            <a:off x="609600" y="6244731"/>
            <a:ext cx="2844800" cy="45728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>
              <a:defRPr sz="1000" noProof="1">
                <a:effectLst>
                  <a:outerShdw blurRad="38100" dist="38100" dir="2700000">
                    <a:srgbClr val="C0C0C0"/>
                  </a:outerShdw>
                </a:effectLst>
                <a:latin typeface="Verdana" panose="020B0604030504040204" pitchFamily="34" charset="0"/>
                <a:ea typeface="微软雅黑" panose="020B0503020204020204" pitchFamily="34" charset="-122"/>
                <a:cs typeface="+mn-ea"/>
              </a:defRPr>
            </a:lvl1pPr>
          </a:lstStyle>
          <a:p>
            <a:pPr>
              <a:defRPr/>
            </a:pPr>
            <a:fld id="{26A333D2-7F98-42CC-8865-7EB8B9E2F28C}" type="datetime1">
              <a:rPr lang="zh-CN" altLang="en-US" sz="1000" smtClean="0"/>
            </a:fld>
            <a:endParaRPr lang="zh-CN" altLang="en-US" sz="1000" dirty="0">
              <a:cs typeface="+mn-cs"/>
            </a:endParaRPr>
          </a:p>
        </p:txBody>
      </p:sp>
      <p:sp>
        <p:nvSpPr>
          <p:cNvPr id="151593" name="页脚占位符 151592"/>
          <p:cNvSpPr>
            <a:spLocks noGrp="1"/>
          </p:cNvSpPr>
          <p:nvPr>
            <p:ph type="ftr" sz="quarter" idx="3"/>
          </p:nvPr>
        </p:nvSpPr>
        <p:spPr>
          <a:xfrm>
            <a:off x="4165600" y="6249493"/>
            <a:ext cx="3860800" cy="45728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ctr">
              <a:defRPr sz="1000" noProof="1">
                <a:effectLst>
                  <a:outerShdw blurRad="38100" dist="38100" dir="2700000">
                    <a:srgbClr val="C0C0C0"/>
                  </a:outerShdw>
                </a:effectLst>
                <a:latin typeface="Verdana" panose="020B0604030504040204" pitchFamily="34" charset="0"/>
                <a:ea typeface="微软雅黑" panose="020B0503020204020204" pitchFamily="34" charset="-122"/>
              </a:defRPr>
            </a:lvl1pPr>
          </a:lstStyle>
          <a:p>
            <a:pPr>
              <a:defRPr/>
            </a:pPr>
            <a:endParaRPr lang="zh-CN" altLang="en-US" sz="1000" dirty="0"/>
          </a:p>
        </p:txBody>
      </p:sp>
      <p:sp>
        <p:nvSpPr>
          <p:cNvPr id="151594" name="灯片编号占位符 151593"/>
          <p:cNvSpPr>
            <a:spLocks noGrp="1"/>
          </p:cNvSpPr>
          <p:nvPr>
            <p:ph type="sldNum" sz="quarter" idx="4"/>
          </p:nvPr>
        </p:nvSpPr>
        <p:spPr>
          <a:xfrm>
            <a:off x="8737600" y="6244731"/>
            <a:ext cx="2844800" cy="457280"/>
          </a:xfrm>
          <a:prstGeom prst="rect">
            <a:avLst/>
          </a:prstGeom>
          <a:noFill/>
          <a:ln w="9525">
            <a:noFill/>
          </a:ln>
        </p:spPr>
        <p:txBody>
          <a:bodyPr vert="horz" wrap="square" lIns="91440" tIns="45720" rIns="91440" bIns="45720" numCol="1" anchor="t" anchorCtr="0" compatLnSpc="1"/>
          <a:lstStyle>
            <a:lvl1pPr algn="r">
              <a:defRPr sz="1000">
                <a:latin typeface="Verdana" panose="020B0604030504040204" pitchFamily="34" charset="0"/>
                <a:ea typeface="微软雅黑" panose="020B0503020204020204" pitchFamily="34" charset="-122"/>
              </a:defRPr>
            </a:lvl1pPr>
          </a:lstStyle>
          <a:p>
            <a:fld id="{9A0DB2DC-4C9A-4742-B13C-FB6460FD3503}" type="slidenum">
              <a:rPr lang="zh-CN" altLang="en-US" noProof="1" smtClean="0">
                <a:effectLst>
                  <a:outerShdw blurRad="38100" dist="38100" dir="2700000">
                    <a:srgbClr val="C0C0C0"/>
                  </a:outerShdw>
                </a:effectLst>
              </a:rPr>
            </a:fld>
            <a:endParaRPr lang="zh-CN" altLang="en-US" noProof="1">
              <a:effectLst>
                <a:outerShdw blurRad="38100" dist="38100" dir="2700000">
                  <a:srgbClr val="C0C0C0"/>
                </a:outerShdw>
              </a:effectLst>
              <a:latin typeface="微软雅黑" panose="020B0503020204020204" pitchFamily="34" charset="-122"/>
            </a:endParaRPr>
          </a:p>
        </p:txBody>
      </p:sp>
      <p:pic>
        <p:nvPicPr>
          <p:cNvPr id="1049" name="图片 1" descr="PPT版头-4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120" y="-23816"/>
            <a:ext cx="12208933" cy="1389305"/>
          </a:xfrm>
          <a:prstGeom prst="rect">
            <a:avLst/>
          </a:prstGeom>
          <a:noFill/>
          <a:ln w="9525">
            <a:noFill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</p:sldLayoutIdLst>
  <p:transition/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effectLst>
            <a:outerShdw blurRad="38100" dist="38100" dir="2700000">
              <a:srgbClr val="C0C0C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Franklin Gothic Medium" panose="020B0603020102020204" pitchFamily="34" charset="0"/>
          <a:ea typeface="微软雅黑" panose="020B0503020204020204" pitchFamily="34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Franklin Gothic Medium" panose="020B0603020102020204" pitchFamily="34" charset="0"/>
          <a:ea typeface="微软雅黑" panose="020B0503020204020204" pitchFamily="34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Franklin Gothic Medium" panose="020B0603020102020204" pitchFamily="34" charset="0"/>
          <a:ea typeface="微软雅黑" panose="020B0503020204020204" pitchFamily="34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Franklin Gothic Medium" panose="020B0603020102020204" pitchFamily="34" charset="0"/>
          <a:ea typeface="微软雅黑" panose="020B0503020204020204" pitchFamily="34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Franklin Gothic Medium" panose="020B0603020102020204" pitchFamily="34" charset="0"/>
          <a:ea typeface="微软雅黑" panose="020B0503020204020204" pitchFamily="34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Franklin Gothic Medium" panose="020B0603020102020204" pitchFamily="34" charset="0"/>
          <a:ea typeface="微软雅黑" panose="020B0503020204020204" pitchFamily="34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Franklin Gothic Medium" panose="020B0603020102020204" pitchFamily="34" charset="0"/>
          <a:ea typeface="微软雅黑" panose="020B0503020204020204" pitchFamily="34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Franklin Gothic Medium" panose="020B0603020102020204" pitchFamily="34" charset="0"/>
          <a:ea typeface="微软雅黑" panose="020B0503020204020204" pitchFamily="34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anose="05000000000000000000" pitchFamily="2" charset="2"/>
        <a:buChar char="n"/>
        <a:defRPr sz="3200" kern="1200">
          <a:solidFill>
            <a:schemeClr val="tx1"/>
          </a:solidFill>
          <a:effectLst>
            <a:outerShdw blurRad="38100" dist="38100" dir="2700000">
              <a:srgbClr val="C0C0C0"/>
            </a:outerShdw>
          </a:effectLst>
          <a:latin typeface="+mn-lt"/>
          <a:ea typeface="+mn-ea"/>
          <a:cs typeface="+mn-cs"/>
        </a:defRPr>
      </a:lvl1pPr>
      <a:lvl2pPr marL="743585" lvl="1" indent="-286385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Font typeface="Wingdings" panose="05000000000000000000" pitchFamily="2" charset="2"/>
        <a:buChar char="•"/>
        <a:defRPr sz="2800" kern="1200">
          <a:solidFill>
            <a:schemeClr val="tx1"/>
          </a:solidFill>
          <a:effectLst>
            <a:outerShdw blurRad="38100" dist="38100" dir="2700000">
              <a:srgbClr val="C0C0C0"/>
            </a:outerShdw>
          </a:effectLst>
          <a:latin typeface="+mn-lt"/>
          <a:ea typeface="+mn-ea"/>
          <a:cs typeface="+mn-cs"/>
        </a:defRPr>
      </a:lvl2pPr>
      <a:lvl3pPr marL="1143000" lvl="2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anose="05000000000000000000" pitchFamily="2" charset="2"/>
        <a:buChar char="n"/>
        <a:defRPr sz="2400" kern="1200">
          <a:solidFill>
            <a:schemeClr val="tx1"/>
          </a:solidFill>
          <a:effectLst>
            <a:outerShdw blurRad="38100" dist="38100" dir="2700000">
              <a:srgbClr val="C0C0C0"/>
            </a:outerShdw>
          </a:effectLst>
          <a:latin typeface="+mn-lt"/>
          <a:ea typeface="+mn-ea"/>
          <a:cs typeface="+mn-cs"/>
        </a:defRPr>
      </a:lvl3pPr>
      <a:lvl4pPr marL="1600200" lvl="3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Font typeface="Wingdings" panose="05000000000000000000" pitchFamily="2" charset="2"/>
        <a:buChar char="•"/>
        <a:defRPr sz="2000" kern="1200">
          <a:solidFill>
            <a:schemeClr val="tx1"/>
          </a:solidFill>
          <a:effectLst>
            <a:outerShdw blurRad="38100" dist="38100" dir="2700000">
              <a:srgbClr val="C0C0C0"/>
            </a:outerShdw>
          </a:effectLst>
          <a:latin typeface="+mn-lt"/>
          <a:ea typeface="+mn-ea"/>
          <a:cs typeface="+mn-cs"/>
        </a:defRPr>
      </a:lvl4pPr>
      <a:lvl5pPr marL="2057400" lvl="4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anose="05000000000000000000" pitchFamily="2" charset="2"/>
        <a:buChar char="n"/>
        <a:defRPr sz="2000" kern="1200">
          <a:solidFill>
            <a:schemeClr val="tx1"/>
          </a:solidFill>
          <a:effectLst>
            <a:outerShdw blurRad="38100" dist="38100" dir="2700000">
              <a:srgbClr val="C0C0C0"/>
            </a:outerShdw>
          </a:effectLst>
          <a:latin typeface="+mn-lt"/>
          <a:ea typeface="+mn-ea"/>
          <a:cs typeface="+mn-cs"/>
        </a:defRPr>
      </a:lvl5pPr>
      <a:lvl6pPr marL="2515235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anose="05000000000000000000" pitchFamily="2" charset="2"/>
        <a:buChar char="n"/>
        <a:defRPr sz="2000" b="0" i="0" u="none" kern="1200" baseline="0">
          <a:solidFill>
            <a:schemeClr val="tx1"/>
          </a:solidFill>
          <a:effectLst>
            <a:outerShdw blurRad="38100" dist="38100" dir="2700000">
              <a:srgbClr val="C0C0C0"/>
            </a:outerShdw>
          </a:effectLst>
          <a:latin typeface="+mn-lt"/>
          <a:ea typeface="+mn-ea"/>
          <a:cs typeface="+mn-cs"/>
        </a:defRPr>
      </a:lvl6pPr>
      <a:lvl7pPr marL="2972435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anose="05000000000000000000" pitchFamily="2" charset="2"/>
        <a:buChar char="n"/>
        <a:defRPr sz="2000" b="0" i="0" u="none" kern="1200" baseline="0">
          <a:solidFill>
            <a:schemeClr val="tx1"/>
          </a:solidFill>
          <a:effectLst>
            <a:outerShdw blurRad="38100" dist="38100" dir="2700000">
              <a:srgbClr val="C0C0C0"/>
            </a:outerShdw>
          </a:effectLst>
          <a:latin typeface="+mn-lt"/>
          <a:ea typeface="+mn-ea"/>
          <a:cs typeface="+mn-cs"/>
        </a:defRPr>
      </a:lvl7pPr>
      <a:lvl8pPr marL="3429635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anose="05000000000000000000" pitchFamily="2" charset="2"/>
        <a:buChar char="n"/>
        <a:defRPr sz="2000" b="0" i="0" u="none" kern="1200" baseline="0">
          <a:solidFill>
            <a:schemeClr val="tx1"/>
          </a:solidFill>
          <a:effectLst>
            <a:outerShdw blurRad="38100" dist="38100" dir="2700000">
              <a:srgbClr val="C0C0C0"/>
            </a:outerShdw>
          </a:effectLst>
          <a:latin typeface="+mn-lt"/>
          <a:ea typeface="+mn-ea"/>
          <a:cs typeface="+mn-cs"/>
        </a:defRPr>
      </a:lvl8pPr>
      <a:lvl9pPr marL="3886835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anose="05000000000000000000" pitchFamily="2" charset="2"/>
        <a:buChar char="n"/>
        <a:defRPr sz="2000" b="0" i="0" u="none" kern="1200" baseline="0">
          <a:solidFill>
            <a:schemeClr val="tx1"/>
          </a:solidFill>
          <a:effectLst>
            <a:outerShdw blurRad="38100" dist="38100" dir="2700000">
              <a:srgbClr val="C0C0C0"/>
            </a:outerShdw>
          </a:effectLst>
          <a:latin typeface="+mn-lt"/>
          <a:ea typeface="+mn-ea"/>
          <a:cs typeface="+mn-cs"/>
        </a:defRPr>
      </a:lvl9pPr>
    </p:bodyStyle>
    <p:otherStyle>
      <a:lvl1pPr marL="0" lvl="0" indent="0" algn="l" defTabSz="914400" eaLnBrk="0" fontAlgn="base" latinLnBrk="0" hangingPunct="0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743835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201035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658235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609600" y="274687"/>
            <a:ext cx="10972800" cy="11432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600485"/>
            <a:ext cx="10972800" cy="452675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609600" y="6357481"/>
            <a:ext cx="2844800" cy="3651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fld id="{15D5B860-218D-455B-BA0A-BCD67F38A759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165600" y="6357481"/>
            <a:ext cx="3860800" cy="3651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737600" y="6357481"/>
            <a:ext cx="2844800" cy="3651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fld id="{B50CFC10-3459-4490-BA3F-7F17AFDEFE10}" type="slidenum">
              <a:rPr lang="zh-CN" altLang="en-US" smtClean="0"/>
            </a:fld>
            <a:endParaRPr lang="zh-CN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8" r:id="rId1"/>
    <p:sldLayoutId id="2147483659" r:id="rId2"/>
  </p:sldLayoutIdLst>
  <p:txStyles>
    <p:titleStyle>
      <a:lvl1pPr algn="ctr" defTabSz="685800" rtl="0" eaLnBrk="1" latinLnBrk="0" hangingPunct="1"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微软雅黑" panose="020B0503020204020204" pitchFamily="34" charset="-122"/>
          <a:cs typeface="+mj-cs"/>
        </a:defRPr>
      </a:lvl1pPr>
    </p:titleStyle>
    <p:bodyStyle>
      <a:lvl1pPr marL="257175" indent="-257175" algn="l" defTabSz="685800" rtl="0" eaLnBrk="1" latinLnBrk="0" hangingPunct="1">
        <a:spcBef>
          <a:spcPts val="7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微软雅黑" panose="020B0503020204020204" pitchFamily="34" charset="-122"/>
          <a:cs typeface="+mn-cs"/>
        </a:defRPr>
      </a:lvl1pPr>
      <a:lvl2pPr marL="558165" indent="-213995" algn="l" defTabSz="685800" rtl="0" eaLnBrk="1" latinLnBrk="0" hangingPunct="1">
        <a:spcBef>
          <a:spcPts val="70"/>
        </a:spcBef>
        <a:buFont typeface="Arial" panose="020B0604020202020204" pitchFamily="34" charset="0"/>
        <a:buChar char="–"/>
        <a:defRPr sz="2100" kern="1200">
          <a:solidFill>
            <a:schemeClr val="tx1"/>
          </a:solidFill>
          <a:latin typeface="+mn-lt"/>
          <a:ea typeface="微软雅黑" panose="020B0503020204020204" pitchFamily="34" charset="-122"/>
          <a:cs typeface="+mn-cs"/>
        </a:defRPr>
      </a:lvl2pPr>
      <a:lvl3pPr marL="857885" indent="-172085" algn="l" defTabSz="685800" rtl="0" eaLnBrk="1" latinLnBrk="0" hangingPunct="1">
        <a:spcBef>
          <a:spcPts val="7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微软雅黑" panose="020B0503020204020204" pitchFamily="34" charset="-122"/>
          <a:cs typeface="+mn-cs"/>
        </a:defRPr>
      </a:lvl3pPr>
      <a:lvl4pPr marL="1200785" indent="-172085" algn="l" defTabSz="685800" rtl="0" eaLnBrk="1" latinLnBrk="0" hangingPunct="1">
        <a:spcBef>
          <a:spcPts val="70"/>
        </a:spcBef>
        <a:buFont typeface="Arial" panose="020B0604020202020204" pitchFamily="34" charset="0"/>
        <a:buChar char="–"/>
        <a:defRPr sz="1500" kern="1200">
          <a:solidFill>
            <a:schemeClr val="tx1"/>
          </a:solidFill>
          <a:latin typeface="+mn-lt"/>
          <a:ea typeface="微软雅黑" panose="020B0503020204020204" pitchFamily="34" charset="-122"/>
          <a:cs typeface="+mn-cs"/>
        </a:defRPr>
      </a:lvl4pPr>
      <a:lvl5pPr marL="1543685" indent="-172085" algn="l" defTabSz="685800" rtl="0" eaLnBrk="1" latinLnBrk="0" hangingPunct="1">
        <a:spcBef>
          <a:spcPts val="70"/>
        </a:spcBef>
        <a:buFont typeface="Arial" panose="020B0604020202020204" pitchFamily="34" charset="0"/>
        <a:buChar char="»"/>
        <a:defRPr sz="1500" kern="1200">
          <a:solidFill>
            <a:schemeClr val="tx1"/>
          </a:solidFill>
          <a:latin typeface="+mn-lt"/>
          <a:ea typeface="微软雅黑" panose="020B0503020204020204" pitchFamily="34" charset="-122"/>
          <a:cs typeface="+mn-cs"/>
        </a:defRPr>
      </a:lvl5pPr>
      <a:lvl6pPr marL="1886585" indent="-172085" algn="l" defTabSz="685800" rtl="0" eaLnBrk="1" latinLnBrk="0" hangingPunct="1">
        <a:spcBef>
          <a:spcPts val="7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9485" indent="-172085" algn="l" defTabSz="685800" rtl="0" eaLnBrk="1" latinLnBrk="0" hangingPunct="1">
        <a:spcBef>
          <a:spcPts val="7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2385" indent="-172085" algn="l" defTabSz="685800" rtl="0" eaLnBrk="1" latinLnBrk="0" hangingPunct="1">
        <a:spcBef>
          <a:spcPts val="7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5285" indent="-172085" algn="l" defTabSz="685800" rtl="0" eaLnBrk="1" latinLnBrk="0" hangingPunct="1">
        <a:spcBef>
          <a:spcPts val="7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685800" rtl="0" eaLnBrk="1" latinLnBrk="0" hangingPunct="1">
        <a:defRPr sz="1355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5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5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5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5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5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5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5" kern="1200">
          <a:solidFill>
            <a:schemeClr val="tx1"/>
          </a:solidFill>
          <a:latin typeface="+mn-lt"/>
          <a:ea typeface="+mn-ea"/>
          <a:cs typeface="+mn-cs"/>
        </a:defRPr>
      </a:lvl8pPr>
      <a:lvl9pPr marL="2743835" algn="l" defTabSz="685800" rtl="0" eaLnBrk="1" latinLnBrk="0" hangingPunct="1">
        <a:defRPr sz="135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.xml"/><Relationship Id="rId4" Type="http://schemas.openxmlformats.org/officeDocument/2006/relationships/image" Target="../media/image6.png"/><Relationship Id="rId3" Type="http://schemas.openxmlformats.org/officeDocument/2006/relationships/tags" Target="../tags/tag7.xml"/><Relationship Id="rId2" Type="http://schemas.openxmlformats.org/officeDocument/2006/relationships/image" Target="../media/image5.jpeg"/><Relationship Id="rId1" Type="http://schemas.openxmlformats.org/officeDocument/2006/relationships/tags" Target="../tags/tag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0.xml"/><Relationship Id="rId2" Type="http://schemas.openxmlformats.org/officeDocument/2006/relationships/tags" Target="../tags/tag26.xml"/><Relationship Id="rId1" Type="http://schemas.openxmlformats.org/officeDocument/2006/relationships/tags" Target="../tags/tag2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.xml"/><Relationship Id="rId3" Type="http://schemas.openxmlformats.org/officeDocument/2006/relationships/slideLayout" Target="../slideLayouts/slideLayout10.xml"/><Relationship Id="rId2" Type="http://schemas.openxmlformats.org/officeDocument/2006/relationships/tags" Target="../tags/tag9.xml"/><Relationship Id="rId1" Type="http://schemas.openxmlformats.org/officeDocument/2006/relationships/tags" Target="../tags/tag8.xml"/></Relationships>
</file>

<file path=ppt/slides/_rels/slide4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0.xml"/><Relationship Id="rId3" Type="http://schemas.openxmlformats.org/officeDocument/2006/relationships/tags" Target="../tags/tag11.xml"/><Relationship Id="rId2" Type="http://schemas.openxmlformats.org/officeDocument/2006/relationships/image" Target="../media/image7.png"/><Relationship Id="rId1" Type="http://schemas.openxmlformats.org/officeDocument/2006/relationships/tags" Target="../tags/tag10.xml"/></Relationships>
</file>

<file path=ppt/slides/_rels/slide5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0.xml"/><Relationship Id="rId3" Type="http://schemas.openxmlformats.org/officeDocument/2006/relationships/tags" Target="../tags/tag14.xml"/><Relationship Id="rId2" Type="http://schemas.openxmlformats.org/officeDocument/2006/relationships/tags" Target="../tags/tag13.xml"/><Relationship Id="rId1" Type="http://schemas.openxmlformats.org/officeDocument/2006/relationships/tags" Target="../tags/tag12.xml"/></Relationships>
</file>

<file path=ppt/slides/_rels/slide6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0.xml"/><Relationship Id="rId3" Type="http://schemas.openxmlformats.org/officeDocument/2006/relationships/tags" Target="../tags/tag17.xml"/><Relationship Id="rId2" Type="http://schemas.openxmlformats.org/officeDocument/2006/relationships/tags" Target="../tags/tag16.xml"/><Relationship Id="rId1" Type="http://schemas.openxmlformats.org/officeDocument/2006/relationships/tags" Target="../tags/tag15.xml"/></Relationships>
</file>

<file path=ppt/slides/_rels/slide7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0.xml"/><Relationship Id="rId4" Type="http://schemas.openxmlformats.org/officeDocument/2006/relationships/tags" Target="../tags/tag20.xml"/><Relationship Id="rId3" Type="http://schemas.openxmlformats.org/officeDocument/2006/relationships/image" Target="../media/image8.png"/><Relationship Id="rId2" Type="http://schemas.openxmlformats.org/officeDocument/2006/relationships/tags" Target="../tags/tag19.xml"/><Relationship Id="rId1" Type="http://schemas.openxmlformats.org/officeDocument/2006/relationships/tags" Target="../tags/tag1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0.xml"/><Relationship Id="rId2" Type="http://schemas.openxmlformats.org/officeDocument/2006/relationships/tags" Target="../tags/tag22.xml"/><Relationship Id="rId1" Type="http://schemas.openxmlformats.org/officeDocument/2006/relationships/tags" Target="../tags/tag21.xml"/></Relationships>
</file>

<file path=ppt/slides/_rels/slide9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2.xml"/><Relationship Id="rId3" Type="http://schemas.openxmlformats.org/officeDocument/2006/relationships/slideLayout" Target="../slideLayouts/slideLayout10.xml"/><Relationship Id="rId2" Type="http://schemas.openxmlformats.org/officeDocument/2006/relationships/tags" Target="../tags/tag24.xml"/><Relationship Id="rId1" Type="http://schemas.openxmlformats.org/officeDocument/2006/relationships/tags" Target="../tags/tag2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H_Text_1"/>
          <p:cNvSpPr/>
          <p:nvPr>
            <p:custDataLst>
              <p:tags r:id="rId1"/>
            </p:custDataLst>
          </p:nvPr>
        </p:nvSpPr>
        <p:spPr>
          <a:xfrm>
            <a:off x="-24447" y="2132952"/>
            <a:ext cx="12192000" cy="288293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004000" tIns="108000" rIns="396000" anchor="ctr">
            <a:normAutofit/>
          </a:bodyPr>
          <a:lstStyle/>
          <a:p>
            <a:pPr algn="ctr" rtl="0">
              <a:lnSpc>
                <a:spcPct val="130000"/>
              </a:lnSpc>
              <a:defRPr/>
            </a:pPr>
            <a:endParaRPr lang="en-US" altLang="zh-CN" sz="1600" b="1" kern="1200" dirty="0">
              <a:solidFill>
                <a:srgbClr val="FFFFFF"/>
              </a:solidFill>
              <a:latin typeface="Georgia" panose="02040502050405020303" charset="0"/>
              <a:ea typeface="汉仪中楷简" panose="02010604000101010101" charset="-122"/>
              <a:cs typeface="+mn-cs"/>
              <a:sym typeface="+mn-ea"/>
            </a:endParaRPr>
          </a:p>
        </p:txBody>
      </p:sp>
      <p:sp>
        <p:nvSpPr>
          <p:cNvPr id="16386" name="PA_矩形 4"/>
          <p:cNvSpPr txBox="1"/>
          <p:nvPr>
            <p:custDataLst>
              <p:tags r:id="rId3"/>
            </p:custDataLst>
          </p:nvPr>
        </p:nvSpPr>
        <p:spPr>
          <a:xfrm>
            <a:off x="3935730" y="4941570"/>
            <a:ext cx="4039870" cy="867410"/>
          </a:xfrm>
          <a:prstGeom prst="rect">
            <a:avLst/>
          </a:prstGeom>
          <a:noFill/>
          <a:ln w="9525">
            <a:noFill/>
          </a:ln>
        </p:spPr>
        <p:txBody>
          <a:bodyPr lIns="91404" tIns="45701" rIns="91404" bIns="45701" anchor="ctr"/>
          <a:lstStyle/>
          <a:p>
            <a:pPr algn="ctr">
              <a:lnSpc>
                <a:spcPct val="150000"/>
              </a:lnSpc>
              <a:defRPr/>
            </a:pPr>
            <a:endParaRPr lang="zh-CN" altLang="en-US" sz="2000" b="1" dirty="0">
              <a:solidFill>
                <a:srgbClr val="014C83"/>
              </a:solidFill>
              <a:latin typeface="宋体" panose="02010600030101010101" pitchFamily="2" charset="-122"/>
              <a:cs typeface="宋体" panose="02010600030101010101" pitchFamily="2" charset="-122"/>
              <a:sym typeface="Franklin Gothic Book" panose="020B0503020102020204" pitchFamily="34" charset="0"/>
            </a:endParaRPr>
          </a:p>
          <a:p>
            <a:pPr algn="ctr">
              <a:lnSpc>
                <a:spcPct val="150000"/>
              </a:lnSpc>
              <a:defRPr/>
            </a:pPr>
            <a:r>
              <a:rPr lang="zh-CN" altLang="en-US" sz="2000" b="1" dirty="0">
                <a:solidFill>
                  <a:srgbClr val="014C83"/>
                </a:solidFill>
                <a:latin typeface="宋体" panose="02010600030101010101" pitchFamily="2" charset="-122"/>
                <a:cs typeface="宋体" panose="02010600030101010101" pitchFamily="2" charset="-122"/>
                <a:sym typeface="Franklin Gothic Book" panose="020B0503020102020204" pitchFamily="34" charset="0"/>
              </a:rPr>
              <a:t>生产企业：</a:t>
            </a:r>
            <a:r>
              <a:rPr lang="en-US" altLang="zh-CN" sz="2000" b="1" dirty="0">
                <a:solidFill>
                  <a:srgbClr val="014C83"/>
                </a:solidFill>
                <a:latin typeface="宋体" panose="02010600030101010101" pitchFamily="2" charset="-122"/>
                <a:cs typeface="宋体" panose="02010600030101010101" pitchFamily="2" charset="-122"/>
                <a:sym typeface="Franklin Gothic Book" panose="020B0503020102020204" pitchFamily="34" charset="0"/>
              </a:rPr>
              <a:t>XXXXX</a:t>
            </a:r>
            <a:endParaRPr lang="zh-CN" altLang="en-US" sz="2000" b="1" dirty="0">
              <a:solidFill>
                <a:srgbClr val="014C83"/>
              </a:solidFill>
              <a:latin typeface="宋体" panose="02010600030101010101" pitchFamily="2" charset="-122"/>
              <a:cs typeface="宋体" panose="02010600030101010101" pitchFamily="2" charset="-122"/>
              <a:sym typeface="Franklin Gothic Book" panose="020B0503020102020204" pitchFamily="34" charset="0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24130" y="6236970"/>
            <a:ext cx="12252960" cy="605790"/>
          </a:xfrm>
          <a:prstGeom prst="rect">
            <a:avLst/>
          </a:prstGeom>
        </p:spPr>
      </p:pic>
      <p:grpSp>
        <p:nvGrpSpPr>
          <p:cNvPr id="16" name="组合 15"/>
          <p:cNvGrpSpPr/>
          <p:nvPr/>
        </p:nvGrpSpPr>
        <p:grpSpPr>
          <a:xfrm>
            <a:off x="-36195" y="2136140"/>
            <a:ext cx="12228195" cy="3075940"/>
            <a:chOff x="236497" y="2296413"/>
            <a:chExt cx="12204000" cy="3251624"/>
          </a:xfrm>
        </p:grpSpPr>
        <p:sp>
          <p:nvSpPr>
            <p:cNvPr id="17" name="矩形 16"/>
            <p:cNvSpPr/>
            <p:nvPr/>
          </p:nvSpPr>
          <p:spPr>
            <a:xfrm>
              <a:off x="236497" y="2296413"/>
              <a:ext cx="12204000" cy="3044202"/>
            </a:xfrm>
            <a:prstGeom prst="rect">
              <a:avLst/>
            </a:prstGeom>
            <a:solidFill>
              <a:srgbClr val="0278A1">
                <a:alpha val="62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1916" tIns="60957" rIns="121916" bIns="60957" rtlCol="0" anchor="ctr"/>
            <a:lstStyle/>
            <a:p>
              <a:pPr algn="ctr"/>
              <a:endParaRPr lang="zh-CN" altLang="en-US" sz="135" dirty="0">
                <a:solidFill>
                  <a:schemeClr val="tx1"/>
                </a:solidFill>
              </a:endParaRPr>
            </a:p>
          </p:txBody>
        </p:sp>
        <p:sp>
          <p:nvSpPr>
            <p:cNvPr id="18" name="文本框 3"/>
            <p:cNvSpPr txBox="1"/>
            <p:nvPr/>
          </p:nvSpPr>
          <p:spPr>
            <a:xfrm>
              <a:off x="571747" y="2427982"/>
              <a:ext cx="11816149" cy="3120055"/>
            </a:xfrm>
            <a:prstGeom prst="rect">
              <a:avLst/>
            </a:prstGeom>
            <a:noFill/>
          </p:spPr>
          <p:txBody>
            <a:bodyPr wrap="square" lIns="121916" tIns="60957" rIns="121916" bIns="60957" rtlCol="0">
              <a:noAutofit/>
            </a:bodyPr>
            <a:lstStyle/>
            <a:p>
              <a:pPr algn="ctr" fontAlgn="auto">
                <a:lnSpc>
                  <a:spcPts val="9000"/>
                </a:lnSpc>
              </a:pPr>
              <a:r>
                <a:rPr lang="zh-CN" altLang="en-US" sz="4800" b="1" spc="400" dirty="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药品遴选汇报</a:t>
              </a:r>
              <a:endParaRPr lang="en-US" altLang="zh-CN" sz="4800" b="1" spc="4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endParaRPr>
            </a:p>
            <a:p>
              <a:pPr algn="ctr" fontAlgn="auto">
                <a:lnSpc>
                  <a:spcPts val="9000"/>
                </a:lnSpc>
              </a:pPr>
              <a:r>
                <a:rPr lang="en-US" altLang="zh-CN" sz="3600" b="1" spc="400" dirty="0"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XXXX(</a:t>
              </a:r>
              <a:r>
                <a:rPr lang="zh-CN" altLang="en-US" sz="3600" b="1" spc="400" dirty="0"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药品通用名</a:t>
              </a:r>
              <a:r>
                <a:rPr lang="en-US" altLang="zh-CN" sz="3600" b="1" spc="400" dirty="0"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)</a:t>
              </a:r>
              <a:endParaRPr lang="en-US" altLang="zh-CN" sz="3600" b="1" spc="4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endParaRPr>
            </a:p>
          </p:txBody>
        </p:sp>
        <p:sp>
          <p:nvSpPr>
            <p:cNvPr id="21" name="矩形 20"/>
            <p:cNvSpPr/>
            <p:nvPr/>
          </p:nvSpPr>
          <p:spPr>
            <a:xfrm>
              <a:off x="6465097" y="3244335"/>
              <a:ext cx="369570" cy="149679"/>
            </a:xfrm>
            <a:prstGeom prst="rect">
              <a:avLst/>
            </a:prstGeom>
          </p:spPr>
          <p:txBody>
            <a:bodyPr wrap="square" lIns="121916" tIns="60957" rIns="121916" bIns="60957">
              <a:spAutoFit/>
            </a:bodyPr>
            <a:lstStyle/>
            <a:p>
              <a:pPr algn="r"/>
              <a:endParaRPr lang="zh-CN" altLang="en-US" sz="135" dirty="0">
                <a:solidFill>
                  <a:schemeClr val="tx1">
                    <a:lumMod val="65000"/>
                    <a:lumOff val="35000"/>
                  </a:schemeClr>
                </a:solidFill>
                <a:latin typeface="时尚中黑简体" panose="01010104010101010101" pitchFamily="2" charset="-122"/>
                <a:ea typeface="时尚中黑简体" panose="01010104010101010101" pitchFamily="2" charset="-122"/>
              </a:endParaRPr>
            </a:p>
          </p:txBody>
        </p:sp>
      </p:grp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2"/>
          <p:cNvSpPr>
            <a:spLocks noGrp="1"/>
          </p:cNvSpPr>
          <p:nvPr>
            <p:ph type="title" idx="4294967295"/>
            <p:custDataLst>
              <p:tags r:id="rId1"/>
            </p:custDataLst>
          </p:nvPr>
        </p:nvSpPr>
        <p:spPr>
          <a:xfrm>
            <a:off x="47625" y="763905"/>
            <a:ext cx="7922895" cy="586105"/>
          </a:xfrm>
        </p:spPr>
        <p:txBody>
          <a:bodyPr>
            <a:noAutofit/>
          </a:bodyPr>
          <a:lstStyle/>
          <a:p>
            <a:pPr marL="342900" indent="-342900" algn="l">
              <a:buFont typeface="Wingdings" panose="05000000000000000000" charset="0"/>
              <a:buChar char="Ø"/>
            </a:pPr>
            <a:r>
              <a:rPr lang="zh-CN" altLang="en-US" b="1" dirty="0" smtClean="0">
                <a:solidFill>
                  <a:schemeClr val="tx2"/>
                </a:solidFill>
                <a:latin typeface="微软雅黑" panose="020B0503020204020204" pitchFamily="34" charset="-122"/>
                <a:sym typeface="+mn-ea"/>
              </a:rPr>
              <a:t>社会属性</a:t>
            </a:r>
            <a:r>
              <a:rPr lang="zh-CN" altLang="en-US" sz="2000" b="1" dirty="0" smtClean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（所有材料盖鲜章上传）</a:t>
            </a:r>
            <a:endParaRPr lang="zh-CN" altLang="en-US" sz="2000" b="1" dirty="0" smtClean="0">
              <a:solidFill>
                <a:schemeClr val="tx1"/>
              </a:solidFill>
              <a:latin typeface="宋体" panose="02010600030101010101" pitchFamily="2" charset="-122"/>
              <a:ea typeface="宋体" panose="02010600030101010101" pitchFamily="2" charset="-122"/>
              <a:sym typeface="+mn-ea"/>
            </a:endParaRPr>
          </a:p>
        </p:txBody>
      </p:sp>
      <p:sp>
        <p:nvSpPr>
          <p:cNvPr id="4" name="文本框 3"/>
          <p:cNvSpPr txBox="1"/>
          <p:nvPr>
            <p:custDataLst>
              <p:tags r:id="rId2"/>
            </p:custDataLst>
          </p:nvPr>
        </p:nvSpPr>
        <p:spPr>
          <a:xfrm>
            <a:off x="551815" y="1412875"/>
            <a:ext cx="10297160" cy="431292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lnSpc>
                <a:spcPct val="150000"/>
              </a:lnSpc>
            </a:pPr>
            <a:r>
              <a:rPr lang="zh-CN" altLang="en-US" b="1" dirty="0" smtClean="0">
                <a:solidFill>
                  <a:srgbClr val="FF0000"/>
                </a:solidFill>
                <a:sym typeface="+mn-ea"/>
              </a:rPr>
              <a:t>要求：每一项需列出清晰截图，无证据不得分，</a:t>
            </a:r>
            <a:r>
              <a:rPr lang="zh-CN" altLang="en-US" b="1" dirty="0" smtClean="0">
                <a:solidFill>
                  <a:schemeClr val="tx1"/>
                </a:solidFill>
                <a:highlight>
                  <a:srgbClr val="FFFF00"/>
                </a:highlight>
                <a:sym typeface="+mn-ea"/>
              </a:rPr>
              <a:t>可根据情况增加</a:t>
            </a:r>
            <a:r>
              <a:rPr lang="en-US" altLang="zh-CN" b="1" dirty="0" smtClean="0">
                <a:solidFill>
                  <a:schemeClr val="tx1"/>
                </a:solidFill>
                <a:highlight>
                  <a:srgbClr val="FFFF00"/>
                </a:highlight>
                <a:sym typeface="+mn-ea"/>
              </a:rPr>
              <a:t>PPT</a:t>
            </a:r>
            <a:r>
              <a:rPr lang="zh-CN" altLang="en-US" b="1" dirty="0" smtClean="0">
                <a:solidFill>
                  <a:schemeClr val="tx1"/>
                </a:solidFill>
                <a:highlight>
                  <a:srgbClr val="FFFF00"/>
                </a:highlight>
                <a:sym typeface="+mn-ea"/>
              </a:rPr>
              <a:t>页数</a:t>
            </a:r>
            <a:endParaRPr lang="zh-CN" altLang="en-US" b="1" dirty="0" smtClean="0">
              <a:solidFill>
                <a:schemeClr val="tx1"/>
              </a:solidFill>
              <a:highlight>
                <a:srgbClr val="FFFF00"/>
              </a:highlight>
              <a:sym typeface="+mn-ea"/>
            </a:endParaRPr>
          </a:p>
          <a:p>
            <a:pPr>
              <a:lnSpc>
                <a:spcPct val="150000"/>
              </a:lnSpc>
            </a:pPr>
            <a:endParaRPr lang="en-US" altLang="zh-CN" b="1" dirty="0" smtClean="0">
              <a:solidFill>
                <a:srgbClr val="FF0000"/>
              </a:solidFill>
            </a:endParaRPr>
          </a:p>
          <a:p>
            <a:pPr>
              <a:lnSpc>
                <a:spcPct val="150000"/>
              </a:lnSpc>
            </a:pPr>
            <a:r>
              <a:rPr lang="en-US" altLang="zh-CN" b="1" dirty="0" smtClean="0"/>
              <a:t>1</a:t>
            </a:r>
            <a:r>
              <a:rPr lang="zh-CN" altLang="en-US" b="1" dirty="0" smtClean="0"/>
              <a:t>、国家医保</a:t>
            </a:r>
            <a:r>
              <a:rPr lang="zh-CN" altLang="en-US" b="1" dirty="0"/>
              <a:t>品种：</a:t>
            </a:r>
            <a:r>
              <a:rPr lang="en-US" altLang="zh-CN" dirty="0">
                <a:sym typeface="+mn-ea"/>
              </a:rPr>
              <a:t>xxx</a:t>
            </a:r>
            <a:endParaRPr lang="en-US" altLang="zh-CN" b="1" dirty="0"/>
          </a:p>
          <a:p>
            <a:pPr>
              <a:lnSpc>
                <a:spcPct val="150000"/>
              </a:lnSpc>
            </a:pPr>
            <a:r>
              <a:rPr lang="en-US" altLang="zh-CN" b="1" dirty="0" smtClean="0">
                <a:sym typeface="+mn-ea"/>
              </a:rPr>
              <a:t>2</a:t>
            </a:r>
            <a:r>
              <a:rPr lang="zh-CN" altLang="en-US" b="1" dirty="0" smtClean="0">
                <a:sym typeface="+mn-ea"/>
              </a:rPr>
              <a:t>、国家基本药物：</a:t>
            </a:r>
            <a:r>
              <a:rPr lang="en-US" altLang="zh-CN" dirty="0">
                <a:sym typeface="+mn-ea"/>
              </a:rPr>
              <a:t>xxx</a:t>
            </a:r>
            <a:endParaRPr lang="en-US" altLang="zh-CN" b="1" dirty="0" smtClean="0"/>
          </a:p>
          <a:p>
            <a:pPr>
              <a:lnSpc>
                <a:spcPct val="150000"/>
              </a:lnSpc>
            </a:pPr>
            <a:r>
              <a:rPr lang="en-US" altLang="zh-CN" b="1" dirty="0" smtClean="0">
                <a:sym typeface="+mn-ea"/>
              </a:rPr>
              <a:t>3</a:t>
            </a:r>
            <a:r>
              <a:rPr lang="zh-CN" altLang="en-US" b="1" dirty="0" smtClean="0">
                <a:sym typeface="+mn-ea"/>
              </a:rPr>
              <a:t>、全球使用</a:t>
            </a:r>
            <a:r>
              <a:rPr lang="zh-CN" altLang="en-US" b="1" dirty="0">
                <a:sym typeface="+mn-ea"/>
              </a:rPr>
              <a:t>情况：如：</a:t>
            </a:r>
            <a:r>
              <a:rPr lang="zh-CN" altLang="en-US" dirty="0">
                <a:sym typeface="+mn-ea"/>
              </a:rPr>
              <a:t>美国、欧洲、日本已上市，</a:t>
            </a:r>
            <a:r>
              <a:rPr lang="en-US" altLang="zh-CN" dirty="0">
                <a:sym typeface="+mn-ea"/>
              </a:rPr>
              <a:t>xxx</a:t>
            </a:r>
            <a:r>
              <a:rPr lang="zh-CN" altLang="en-US" dirty="0">
                <a:sym typeface="+mn-ea"/>
              </a:rPr>
              <a:t>年国际上市，</a:t>
            </a:r>
            <a:r>
              <a:rPr lang="en-US" altLang="zh-CN" dirty="0">
                <a:sym typeface="+mn-ea"/>
              </a:rPr>
              <a:t>xxx</a:t>
            </a:r>
            <a:r>
              <a:rPr lang="zh-CN" altLang="en-US" dirty="0">
                <a:sym typeface="+mn-ea"/>
              </a:rPr>
              <a:t>年中国</a:t>
            </a:r>
            <a:r>
              <a:rPr lang="zh-CN" altLang="en-US" dirty="0" smtClean="0">
                <a:sym typeface="+mn-ea"/>
              </a:rPr>
              <a:t>上市。</a:t>
            </a:r>
            <a:endParaRPr lang="zh-CN" altLang="en-US" dirty="0" smtClean="0">
              <a:sym typeface="+mn-ea"/>
            </a:endParaRPr>
          </a:p>
          <a:p>
            <a:pPr>
              <a:lnSpc>
                <a:spcPct val="150000"/>
              </a:lnSpc>
            </a:pPr>
            <a:r>
              <a:rPr lang="en-US" altLang="zh-CN" b="1" dirty="0" smtClean="0">
                <a:sym typeface="+mn-ea"/>
              </a:rPr>
              <a:t>4</a:t>
            </a:r>
            <a:r>
              <a:rPr lang="zh-CN" altLang="en-US" b="1" dirty="0" smtClean="0">
                <a:sym typeface="+mn-ea"/>
              </a:rPr>
              <a:t>、生产企业</a:t>
            </a:r>
            <a:r>
              <a:rPr lang="zh-CN" altLang="en-US" b="1" dirty="0">
                <a:sym typeface="+mn-ea"/>
              </a:rPr>
              <a:t>状况</a:t>
            </a:r>
            <a:r>
              <a:rPr lang="zh-CN" altLang="en-US" b="1" dirty="0" smtClean="0">
                <a:sym typeface="+mn-ea"/>
              </a:rPr>
              <a:t>：</a:t>
            </a:r>
            <a:r>
              <a:rPr lang="zh-CN" altLang="en-US" dirty="0">
                <a:sym typeface="+mn-ea"/>
              </a:rPr>
              <a:t>如</a:t>
            </a:r>
            <a:r>
              <a:rPr lang="en-US" altLang="zh-CN" dirty="0">
                <a:sym typeface="+mn-ea"/>
              </a:rPr>
              <a:t>xx</a:t>
            </a:r>
            <a:r>
              <a:rPr lang="zh-CN" altLang="en-US" dirty="0">
                <a:sym typeface="+mn-ea"/>
              </a:rPr>
              <a:t>有限公司（世界销量前</a:t>
            </a:r>
            <a:r>
              <a:rPr lang="en-US" altLang="zh-CN" dirty="0">
                <a:sym typeface="+mn-ea"/>
              </a:rPr>
              <a:t>50</a:t>
            </a:r>
            <a:r>
              <a:rPr lang="zh-CN" altLang="en-US" dirty="0">
                <a:sym typeface="+mn-ea"/>
              </a:rPr>
              <a:t>制药</a:t>
            </a:r>
            <a:r>
              <a:rPr lang="zh-CN" altLang="en-US" dirty="0" smtClean="0">
                <a:sym typeface="+mn-ea"/>
              </a:rPr>
              <a:t>企业</a:t>
            </a:r>
            <a:r>
              <a:rPr lang="en-US" altLang="zh-CN" dirty="0" smtClean="0">
                <a:sym typeface="+mn-ea"/>
              </a:rPr>
              <a:t>/</a:t>
            </a:r>
            <a:r>
              <a:rPr lang="zh-CN" altLang="en-US" dirty="0" smtClean="0">
                <a:sym typeface="+mn-ea"/>
              </a:rPr>
              <a:t>工信部医院工业百强榜</a:t>
            </a:r>
            <a:r>
              <a:rPr lang="en-US" altLang="zh-CN" dirty="0" smtClean="0">
                <a:sym typeface="+mn-ea"/>
              </a:rPr>
              <a:t>/</a:t>
            </a:r>
            <a:r>
              <a:rPr lang="zh-CN" altLang="en-US" dirty="0" smtClean="0">
                <a:sym typeface="+mn-ea"/>
              </a:rPr>
              <a:t>其他）</a:t>
            </a:r>
            <a:endParaRPr lang="en-US" altLang="zh-CN" b="1" dirty="0"/>
          </a:p>
          <a:p>
            <a:pPr>
              <a:lnSpc>
                <a:spcPct val="150000"/>
              </a:lnSpc>
            </a:pPr>
            <a:r>
              <a:rPr lang="en-US" altLang="zh-CN" b="1" dirty="0" smtClean="0">
                <a:sym typeface="+mn-ea"/>
              </a:rPr>
              <a:t>5</a:t>
            </a:r>
            <a:r>
              <a:rPr lang="zh-CN" altLang="en-US" b="1" dirty="0" smtClean="0">
                <a:sym typeface="+mn-ea"/>
              </a:rPr>
              <a:t>、一致性</a:t>
            </a:r>
            <a:r>
              <a:rPr lang="zh-CN" altLang="en-US" b="1" dirty="0">
                <a:sym typeface="+mn-ea"/>
              </a:rPr>
              <a:t>评价：</a:t>
            </a:r>
            <a:r>
              <a:rPr lang="zh-CN" altLang="en-US" dirty="0">
                <a:sym typeface="+mn-ea"/>
              </a:rPr>
              <a:t>原研</a:t>
            </a:r>
            <a:r>
              <a:rPr lang="en-US" altLang="zh-CN" dirty="0">
                <a:sym typeface="+mn-ea"/>
              </a:rPr>
              <a:t>/</a:t>
            </a:r>
            <a:r>
              <a:rPr lang="zh-CN" altLang="en-US" dirty="0">
                <a:sym typeface="+mn-ea"/>
              </a:rPr>
              <a:t>非原研药品，通过</a:t>
            </a:r>
            <a:r>
              <a:rPr lang="en-US" altLang="zh-CN" dirty="0">
                <a:sym typeface="+mn-ea"/>
              </a:rPr>
              <a:t>/</a:t>
            </a:r>
            <a:r>
              <a:rPr lang="zh-CN" altLang="en-US" dirty="0">
                <a:sym typeface="+mn-ea"/>
              </a:rPr>
              <a:t>未通过仿制药一致性评价</a:t>
            </a:r>
            <a:r>
              <a:rPr lang="zh-CN" altLang="en-US" dirty="0" smtClean="0">
                <a:sym typeface="+mn-ea"/>
              </a:rPr>
              <a:t>。</a:t>
            </a:r>
            <a:endParaRPr lang="en-US" altLang="zh-CN" dirty="0" smtClean="0"/>
          </a:p>
          <a:p>
            <a:pPr>
              <a:lnSpc>
                <a:spcPct val="150000"/>
              </a:lnSpc>
            </a:pPr>
            <a:r>
              <a:rPr lang="en-US" altLang="zh-CN" b="1" dirty="0">
                <a:sym typeface="+mn-ea"/>
              </a:rPr>
              <a:t>6</a:t>
            </a:r>
            <a:r>
              <a:rPr lang="zh-CN" altLang="en-US" b="1" dirty="0">
                <a:sym typeface="+mn-ea"/>
              </a:rPr>
              <a:t>、国家政策文件（国谈</a:t>
            </a:r>
            <a:r>
              <a:rPr lang="en-US" altLang="zh-CN" b="1" dirty="0">
                <a:sym typeface="+mn-ea"/>
              </a:rPr>
              <a:t>/</a:t>
            </a:r>
            <a:r>
              <a:rPr lang="zh-CN" altLang="en-US" b="1" dirty="0">
                <a:sym typeface="+mn-ea"/>
              </a:rPr>
              <a:t>集采）：</a:t>
            </a:r>
            <a:r>
              <a:rPr lang="en-US" sz="1800" dirty="0">
                <a:sym typeface="+mn-ea"/>
              </a:rPr>
              <a:t>xxx</a:t>
            </a:r>
            <a:endParaRPr lang="en-US" altLang="zh-CN" sz="1600" b="1" dirty="0" smtClean="0"/>
          </a:p>
          <a:p>
            <a:pPr>
              <a:lnSpc>
                <a:spcPct val="150000"/>
              </a:lnSpc>
            </a:pPr>
            <a:endParaRPr lang="en-US" altLang="zh-CN" sz="1600" b="1" dirty="0"/>
          </a:p>
          <a:p>
            <a:pPr>
              <a:lnSpc>
                <a:spcPct val="150000"/>
              </a:lnSpc>
            </a:pPr>
            <a:endParaRPr lang="en-US" altLang="zh-CN" sz="1600" dirty="0">
              <a:solidFill>
                <a:prstClr val="black"/>
              </a:solidFill>
            </a:endParaRPr>
          </a:p>
          <a:p>
            <a:pPr>
              <a:lnSpc>
                <a:spcPct val="150000"/>
              </a:lnSpc>
            </a:pPr>
            <a:endParaRPr lang="en-US" altLang="zh-CN" sz="1600" dirty="0" smtClean="0">
              <a:solidFill>
                <a:prstClr val="black"/>
              </a:solidFill>
            </a:endParaRPr>
          </a:p>
          <a:p>
            <a:pPr>
              <a:lnSpc>
                <a:spcPct val="150000"/>
              </a:lnSpc>
            </a:pPr>
            <a:endParaRPr lang="en-US" altLang="zh-CN" sz="1600" dirty="0">
              <a:solidFill>
                <a:prstClr val="black"/>
              </a:solidFill>
            </a:endParaRPr>
          </a:p>
          <a:p>
            <a:pPr>
              <a:lnSpc>
                <a:spcPct val="150000"/>
              </a:lnSpc>
            </a:pPr>
            <a:endParaRPr lang="en-US" altLang="zh-CN" sz="1600" dirty="0" smtClean="0">
              <a:solidFill>
                <a:prstClr val="black"/>
              </a:solidFill>
            </a:endParaRPr>
          </a:p>
          <a:p>
            <a:pPr>
              <a:lnSpc>
                <a:spcPct val="150000"/>
              </a:lnSpc>
            </a:pPr>
            <a:endParaRPr lang="en-US" altLang="zh-CN" sz="1600" dirty="0" smtClean="0">
              <a:solidFill>
                <a:prstClr val="black"/>
              </a:solidFill>
            </a:endParaRPr>
          </a:p>
          <a:p>
            <a:pPr>
              <a:lnSpc>
                <a:spcPct val="150000"/>
              </a:lnSpc>
            </a:pPr>
            <a:endParaRPr lang="en-US" altLang="zh-CN" sz="1600" dirty="0">
              <a:solidFill>
                <a:prstClr val="black"/>
              </a:solidFill>
            </a:endParaRPr>
          </a:p>
          <a:p>
            <a:pPr lvl="0">
              <a:lnSpc>
                <a:spcPct val="150000"/>
              </a:lnSpc>
            </a:pPr>
            <a:endParaRPr lang="en-US" altLang="zh-CN" b="1" dirty="0" smtClean="0">
              <a:solidFill>
                <a:prstClr val="black"/>
              </a:solidFill>
            </a:endParaRPr>
          </a:p>
          <a:p>
            <a:pPr>
              <a:lnSpc>
                <a:spcPct val="150000"/>
              </a:lnSpc>
            </a:pPr>
            <a:endParaRPr lang="en-US" altLang="zh-CN" sz="1600" dirty="0">
              <a:solidFill>
                <a:prstClr val="black"/>
              </a:solidFill>
            </a:endParaRPr>
          </a:p>
        </p:txBody>
      </p:sp>
    </p:spTree>
  </p:cSld>
  <p:clrMapOvr>
    <a:masterClrMapping/>
  </p:clrMapOvr>
  <p:transition>
    <p:push dir="u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页脚占位符 1"/>
          <p:cNvSpPr>
            <a:spLocks noGrp="1"/>
          </p:cNvSpPr>
          <p:nvPr>
            <p:ph type="ftr" sz="quarter" idx="3"/>
          </p:nvPr>
        </p:nvSpPr>
        <p:spPr/>
        <p:txBody>
          <a:bodyPr/>
          <a:p>
            <a:pPr>
              <a:defRPr/>
            </a:pPr>
            <a:endParaRPr lang="zh-CN" altLang="en-US" sz="1000" dirty="0"/>
          </a:p>
        </p:txBody>
      </p:sp>
      <p:sp>
        <p:nvSpPr>
          <p:cNvPr id="3" name="文本框 2"/>
          <p:cNvSpPr txBox="1"/>
          <p:nvPr/>
        </p:nvSpPr>
        <p:spPr>
          <a:xfrm>
            <a:off x="2397125" y="2952750"/>
            <a:ext cx="7406640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3600" b="1">
                <a:solidFill>
                  <a:srgbClr val="FF0000"/>
                </a:solidFill>
              </a:rPr>
              <a:t>重要提醒：所有证据需列出含药品名称清晰截图，不能证明的不得分</a:t>
            </a:r>
            <a:endParaRPr lang="zh-CN" altLang="en-US" sz="3600" b="1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2"/>
          <p:cNvSpPr>
            <a:spLocks noGrp="1"/>
          </p:cNvSpPr>
          <p:nvPr>
            <p:ph type="title" idx="4294967295"/>
            <p:custDataLst>
              <p:tags r:id="rId1"/>
            </p:custDataLst>
          </p:nvPr>
        </p:nvSpPr>
        <p:spPr>
          <a:xfrm>
            <a:off x="47625" y="908685"/>
            <a:ext cx="4083050" cy="441325"/>
          </a:xfrm>
        </p:spPr>
        <p:txBody>
          <a:bodyPr>
            <a:noAutofit/>
          </a:bodyPr>
          <a:lstStyle/>
          <a:p>
            <a:pPr marL="342900" indent="-342900" algn="l">
              <a:buFont typeface="Wingdings" panose="05000000000000000000" charset="0"/>
              <a:buChar char="Ø"/>
            </a:pPr>
            <a:r>
              <a:rPr lang="zh-CN" b="1" dirty="0" smtClean="0">
                <a:solidFill>
                  <a:schemeClr val="tx2"/>
                </a:solidFill>
                <a:latin typeface="微软雅黑" panose="020B0503020204020204" pitchFamily="34" charset="-122"/>
                <a:sym typeface="+mn-ea"/>
              </a:rPr>
              <a:t>药品</a:t>
            </a:r>
            <a:r>
              <a:rPr lang="zh-CN" altLang="en-US" b="1" dirty="0" smtClean="0">
                <a:solidFill>
                  <a:schemeClr val="tx2"/>
                </a:solidFill>
                <a:latin typeface="微软雅黑" panose="020B0503020204020204" pitchFamily="34" charset="-122"/>
                <a:sym typeface="+mn-ea"/>
              </a:rPr>
              <a:t>简介</a:t>
            </a:r>
            <a:r>
              <a:rPr lang="zh-CN" b="1" dirty="0" smtClean="0">
                <a:solidFill>
                  <a:schemeClr val="tx2"/>
                </a:solidFill>
                <a:latin typeface="微软雅黑" panose="020B0503020204020204" pitchFamily="34" charset="-122"/>
                <a:sym typeface="+mn-ea"/>
              </a:rPr>
              <a:t>：</a:t>
            </a:r>
            <a:endParaRPr lang="zh-CN" b="1" dirty="0">
              <a:solidFill>
                <a:schemeClr val="tx2"/>
              </a:solidFill>
              <a:latin typeface="微软雅黑" panose="020B0503020204020204" pitchFamily="34" charset="-122"/>
              <a:ea typeface="+mn-ea"/>
              <a:sym typeface="+mn-ea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551180" y="1628775"/>
            <a:ext cx="8641035" cy="38309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800" b="1" dirty="0"/>
              <a:t>药品通用名：</a:t>
            </a:r>
            <a:r>
              <a:rPr lang="en-US" altLang="zh-CN" dirty="0"/>
              <a:t>XXX</a:t>
            </a:r>
            <a:endParaRPr lang="zh-CN" altLang="en-US" dirty="0"/>
          </a:p>
          <a:p>
            <a:pPr>
              <a:lnSpc>
                <a:spcPct val="150000"/>
              </a:lnSpc>
            </a:pPr>
            <a:r>
              <a:rPr lang="zh-CN" altLang="en-US" b="1" dirty="0"/>
              <a:t>商品名：</a:t>
            </a:r>
            <a:r>
              <a:rPr lang="en-US" altLang="zh-CN" dirty="0"/>
              <a:t>XXX</a:t>
            </a:r>
            <a:endParaRPr lang="zh-CN" altLang="en-US" dirty="0"/>
          </a:p>
          <a:p>
            <a:pPr>
              <a:lnSpc>
                <a:spcPct val="150000"/>
              </a:lnSpc>
            </a:pPr>
            <a:r>
              <a:rPr lang="zh-CN" altLang="en-US" b="1" dirty="0"/>
              <a:t>剂型：</a:t>
            </a:r>
            <a:r>
              <a:rPr lang="en-US" altLang="zh-CN" dirty="0"/>
              <a:t>XXX</a:t>
            </a:r>
            <a:endParaRPr lang="en-US" altLang="zh-CN" dirty="0"/>
          </a:p>
          <a:p>
            <a:pPr>
              <a:lnSpc>
                <a:spcPct val="150000"/>
              </a:lnSpc>
            </a:pPr>
            <a:r>
              <a:rPr lang="zh-CN" altLang="en-US" b="1" dirty="0"/>
              <a:t>包装规格：</a:t>
            </a:r>
            <a:r>
              <a:rPr lang="en-US" dirty="0"/>
              <a:t>XXX</a:t>
            </a:r>
            <a:endParaRPr lang="en-US" dirty="0"/>
          </a:p>
          <a:p>
            <a:pPr>
              <a:lnSpc>
                <a:spcPct val="150000"/>
              </a:lnSpc>
            </a:pPr>
            <a:r>
              <a:rPr lang="zh-CN" altLang="en-US" b="1" dirty="0"/>
              <a:t>价格</a:t>
            </a:r>
            <a:r>
              <a:rPr lang="zh-CN" altLang="en-US" b="1" dirty="0">
                <a:sym typeface="+mn-ea"/>
              </a:rPr>
              <a:t>：</a:t>
            </a:r>
            <a:r>
              <a:rPr lang="en-US" b="1" dirty="0">
                <a:sym typeface="+mn-ea"/>
              </a:rPr>
              <a:t>XXX</a:t>
            </a:r>
            <a:endParaRPr lang="zh-CN" altLang="en-US" b="1" dirty="0"/>
          </a:p>
          <a:p>
            <a:pPr>
              <a:lnSpc>
                <a:spcPct val="150000"/>
              </a:lnSpc>
            </a:pPr>
            <a:r>
              <a:rPr lang="zh-CN" altLang="en-US" b="1" dirty="0"/>
              <a:t>生产厂家：</a:t>
            </a:r>
            <a:r>
              <a:rPr lang="en-US" altLang="zh-CN" dirty="0"/>
              <a:t>XXX</a:t>
            </a:r>
            <a:endParaRPr lang="en-US" altLang="zh-CN" dirty="0"/>
          </a:p>
          <a:p>
            <a:pPr>
              <a:lnSpc>
                <a:spcPct val="150000"/>
              </a:lnSpc>
            </a:pPr>
            <a:r>
              <a:rPr lang="zh-CN" altLang="en-US" b="1" dirty="0"/>
              <a:t>分包装企业：</a:t>
            </a:r>
            <a:r>
              <a:rPr lang="en-US" altLang="zh-CN" dirty="0" smtClean="0"/>
              <a:t>XXX</a:t>
            </a:r>
            <a:endParaRPr lang="zh-CN" altLang="en-US" dirty="0"/>
          </a:p>
          <a:p>
            <a:pPr>
              <a:lnSpc>
                <a:spcPct val="150000"/>
              </a:lnSpc>
            </a:pPr>
            <a:r>
              <a:rPr lang="zh-CN" altLang="en-US" b="1" dirty="0"/>
              <a:t>批准文号：</a:t>
            </a:r>
            <a:r>
              <a:rPr lang="en-US" dirty="0"/>
              <a:t>XXX</a:t>
            </a:r>
            <a:endParaRPr lang="zh-CN" altLang="en-US" dirty="0"/>
          </a:p>
          <a:p>
            <a:pPr>
              <a:lnSpc>
                <a:spcPct val="150000"/>
              </a:lnSpc>
            </a:pPr>
            <a:endParaRPr lang="en-US" altLang="zh-CN" dirty="0"/>
          </a:p>
        </p:txBody>
      </p:sp>
    </p:spTree>
    <p:custDataLst>
      <p:tags r:id="rId2"/>
    </p:custDataLst>
  </p:cSld>
  <p:clrMapOvr>
    <a:masterClrMapping/>
  </p:clrMapOvr>
  <p:transition advTm="15319">
    <p:push dir="u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2"/>
          <p:cNvSpPr>
            <a:spLocks noGrp="1"/>
          </p:cNvSpPr>
          <p:nvPr>
            <p:ph type="title" idx="4294967295"/>
            <p:custDataLst>
              <p:tags r:id="rId1"/>
            </p:custDataLst>
          </p:nvPr>
        </p:nvSpPr>
        <p:spPr>
          <a:xfrm>
            <a:off x="47625" y="908685"/>
            <a:ext cx="4083050" cy="441325"/>
          </a:xfrm>
        </p:spPr>
        <p:txBody>
          <a:bodyPr>
            <a:noAutofit/>
          </a:bodyPr>
          <a:lstStyle/>
          <a:p>
            <a:pPr marL="342900" indent="-342900" algn="l">
              <a:buFont typeface="Wingdings" panose="05000000000000000000" charset="0"/>
              <a:buChar char="Ø"/>
            </a:pPr>
            <a:r>
              <a:rPr lang="zh-CN" b="1" dirty="0" smtClean="0">
                <a:solidFill>
                  <a:schemeClr val="tx2"/>
                </a:solidFill>
                <a:latin typeface="微软雅黑" panose="020B0503020204020204" pitchFamily="34" charset="-122"/>
                <a:sym typeface="+mn-ea"/>
              </a:rPr>
              <a:t>药品</a:t>
            </a:r>
            <a:r>
              <a:rPr lang="zh-CN" altLang="en-US" b="1" dirty="0" smtClean="0">
                <a:solidFill>
                  <a:schemeClr val="tx2"/>
                </a:solidFill>
                <a:latin typeface="微软雅黑" panose="020B0503020204020204" pitchFamily="34" charset="-122"/>
                <a:sym typeface="+mn-ea"/>
              </a:rPr>
              <a:t>属性</a:t>
            </a:r>
            <a:endParaRPr lang="zh-CN" b="1" dirty="0">
              <a:solidFill>
                <a:schemeClr val="tx2"/>
              </a:solidFill>
              <a:latin typeface="微软雅黑" panose="020B0503020204020204" pitchFamily="34" charset="-122"/>
              <a:ea typeface="+mn-ea"/>
              <a:sym typeface="+mn-ea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551180" y="1628775"/>
            <a:ext cx="4845685" cy="32073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b="1" dirty="0">
                <a:solidFill>
                  <a:srgbClr val="FF0000"/>
                </a:solidFill>
              </a:rPr>
              <a:t>列出药品说明书相应内容</a:t>
            </a:r>
            <a:endParaRPr lang="zh-CN" altLang="en-US" b="1" dirty="0">
              <a:solidFill>
                <a:srgbClr val="FF0000"/>
              </a:solidFill>
            </a:endParaRPr>
          </a:p>
          <a:p>
            <a:pPr>
              <a:lnSpc>
                <a:spcPct val="150000"/>
              </a:lnSpc>
            </a:pPr>
            <a:endParaRPr lang="zh-CN" altLang="en-US" b="1" dirty="0"/>
          </a:p>
          <a:p>
            <a:pPr>
              <a:lnSpc>
                <a:spcPct val="150000"/>
              </a:lnSpc>
            </a:pPr>
            <a:r>
              <a:rPr lang="zh-CN" altLang="en-US" b="1" dirty="0"/>
              <a:t>药理类别</a:t>
            </a:r>
            <a:r>
              <a:rPr lang="zh-CN" altLang="en-US" b="1" dirty="0" smtClean="0"/>
              <a:t>：</a:t>
            </a:r>
            <a:r>
              <a:rPr lang="en-US" altLang="zh-CN" dirty="0"/>
              <a:t>XXX</a:t>
            </a:r>
            <a:endParaRPr lang="zh-CN" altLang="en-US" dirty="0"/>
          </a:p>
          <a:p>
            <a:pPr>
              <a:lnSpc>
                <a:spcPct val="150000"/>
              </a:lnSpc>
            </a:pPr>
            <a:r>
              <a:rPr lang="en-US" altLang="zh-CN" b="1" dirty="0" smtClean="0"/>
              <a:t>1</a:t>
            </a:r>
            <a:r>
              <a:rPr lang="zh-CN" altLang="en-US" b="1" dirty="0" smtClean="0"/>
              <a:t>、适应症描述</a:t>
            </a:r>
            <a:r>
              <a:rPr lang="zh-CN" altLang="en-US" b="1" dirty="0"/>
              <a:t>：</a:t>
            </a:r>
            <a:r>
              <a:rPr lang="en-US" dirty="0"/>
              <a:t>XXX</a:t>
            </a:r>
            <a:endParaRPr lang="en-US" altLang="zh-CN" dirty="0" smtClean="0"/>
          </a:p>
          <a:p>
            <a:pPr>
              <a:lnSpc>
                <a:spcPct val="150000"/>
              </a:lnSpc>
            </a:pPr>
            <a:endParaRPr lang="en-US" altLang="zh-CN" dirty="0">
              <a:solidFill>
                <a:srgbClr val="FF0000"/>
              </a:solidFill>
            </a:endParaRPr>
          </a:p>
          <a:p>
            <a:pPr>
              <a:lnSpc>
                <a:spcPct val="150000"/>
              </a:lnSpc>
            </a:pPr>
            <a:endParaRPr lang="en-US" altLang="zh-CN" dirty="0"/>
          </a:p>
          <a:p>
            <a:pPr>
              <a:lnSpc>
                <a:spcPct val="150000"/>
              </a:lnSpc>
            </a:pPr>
            <a:endParaRPr lang="en-US" altLang="zh-CN" sz="900" b="1" dirty="0" smtClean="0"/>
          </a:p>
          <a:p>
            <a:pPr>
              <a:lnSpc>
                <a:spcPct val="150000"/>
              </a:lnSpc>
            </a:pPr>
            <a:r>
              <a:rPr lang="en-US" altLang="zh-CN" b="1" dirty="0" smtClean="0"/>
              <a:t>2</a:t>
            </a:r>
            <a:r>
              <a:rPr lang="zh-CN" altLang="en-US" b="1" dirty="0" smtClean="0"/>
              <a:t>、药理</a:t>
            </a:r>
            <a:r>
              <a:rPr lang="zh-CN" altLang="en-US" b="1" dirty="0"/>
              <a:t>作用描述</a:t>
            </a:r>
            <a:r>
              <a:rPr lang="zh-CN" altLang="en-US" b="1" dirty="0" smtClean="0"/>
              <a:t>：</a:t>
            </a:r>
            <a:r>
              <a:rPr lang="en-US" altLang="zh-CN" dirty="0" smtClean="0"/>
              <a:t>XXX</a:t>
            </a:r>
            <a:endParaRPr lang="en-US" altLang="zh-CN" dirty="0" smtClean="0"/>
          </a:p>
        </p:txBody>
      </p:sp>
      <p:sp>
        <p:nvSpPr>
          <p:cNvPr id="4" name="文本框 3"/>
          <p:cNvSpPr txBox="1"/>
          <p:nvPr/>
        </p:nvSpPr>
        <p:spPr>
          <a:xfrm>
            <a:off x="7104380" y="836930"/>
            <a:ext cx="352806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1800" b="1" dirty="0"/>
              <a:t>说明书展示（示例如下盖鲜章）：</a:t>
            </a:r>
            <a:endParaRPr lang="zh-CN" altLang="en-US"/>
          </a:p>
        </p:txBody>
      </p:sp>
      <p:pic>
        <p:nvPicPr>
          <p:cNvPr id="6" name="图片 5" descr="说明书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48300" y="1412875"/>
            <a:ext cx="6485255" cy="4586605"/>
          </a:xfrm>
          <a:prstGeom prst="rect">
            <a:avLst/>
          </a:prstGeom>
        </p:spPr>
      </p:pic>
    </p:spTree>
    <p:custDataLst>
      <p:tags r:id="rId3"/>
    </p:custDataLst>
  </p:cSld>
  <p:clrMapOvr>
    <a:masterClrMapping/>
  </p:clrMapOvr>
  <p:transition advTm="15319">
    <p:push dir="u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2"/>
          <p:cNvSpPr>
            <a:spLocks noGrp="1"/>
          </p:cNvSpPr>
          <p:nvPr>
            <p:ph type="title" idx="4294967295"/>
            <p:custDataLst>
              <p:tags r:id="rId1"/>
            </p:custDataLst>
          </p:nvPr>
        </p:nvSpPr>
        <p:spPr>
          <a:xfrm>
            <a:off x="47625" y="908685"/>
            <a:ext cx="4083050" cy="441325"/>
          </a:xfrm>
        </p:spPr>
        <p:txBody>
          <a:bodyPr>
            <a:noAutofit/>
          </a:bodyPr>
          <a:lstStyle/>
          <a:p>
            <a:pPr marL="342900" indent="-342900" algn="l">
              <a:buFont typeface="Wingdings" panose="05000000000000000000" charset="0"/>
              <a:buChar char="Ø"/>
            </a:pPr>
            <a:r>
              <a:rPr lang="zh-CN" b="1" dirty="0" smtClean="0">
                <a:solidFill>
                  <a:schemeClr val="tx2"/>
                </a:solidFill>
                <a:latin typeface="微软雅黑" panose="020B0503020204020204" pitchFamily="34" charset="-122"/>
                <a:sym typeface="+mn-ea"/>
              </a:rPr>
              <a:t>药品</a:t>
            </a:r>
            <a:r>
              <a:rPr lang="zh-CN" altLang="en-US" b="1" dirty="0" smtClean="0">
                <a:solidFill>
                  <a:schemeClr val="tx2"/>
                </a:solidFill>
                <a:latin typeface="微软雅黑" panose="020B0503020204020204" pitchFamily="34" charset="-122"/>
                <a:sym typeface="+mn-ea"/>
              </a:rPr>
              <a:t>属性</a:t>
            </a:r>
            <a:endParaRPr lang="zh-CN" b="1" dirty="0">
              <a:solidFill>
                <a:schemeClr val="tx2"/>
              </a:solidFill>
              <a:latin typeface="微软雅黑" panose="020B0503020204020204" pitchFamily="34" charset="-122"/>
              <a:ea typeface="+mn-ea"/>
              <a:sym typeface="+mn-ea"/>
            </a:endParaRPr>
          </a:p>
        </p:txBody>
      </p:sp>
      <p:sp>
        <p:nvSpPr>
          <p:cNvPr id="4" name="文本框 3"/>
          <p:cNvSpPr txBox="1"/>
          <p:nvPr>
            <p:custDataLst>
              <p:tags r:id="rId2"/>
            </p:custDataLst>
          </p:nvPr>
        </p:nvSpPr>
        <p:spPr>
          <a:xfrm>
            <a:off x="551179" y="1628875"/>
            <a:ext cx="6336875" cy="1129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lnSpc>
                <a:spcPct val="150000"/>
              </a:lnSpc>
            </a:pPr>
            <a:r>
              <a:rPr lang="en-US" altLang="zh-CN" b="1" dirty="0" smtClean="0"/>
              <a:t>3</a:t>
            </a:r>
            <a:r>
              <a:rPr lang="zh-CN" altLang="en-US" b="1" dirty="0" smtClean="0"/>
              <a:t>、药代动力学描述：</a:t>
            </a:r>
            <a:r>
              <a:rPr lang="en-US" altLang="zh-CN" b="1" dirty="0" smtClean="0"/>
              <a:t>XXX</a:t>
            </a:r>
            <a:endParaRPr lang="en-US" altLang="zh-CN" dirty="0">
              <a:solidFill>
                <a:srgbClr val="FF0000"/>
              </a:solidFill>
            </a:endParaRPr>
          </a:p>
          <a:p>
            <a:pPr>
              <a:lnSpc>
                <a:spcPct val="150000"/>
              </a:lnSpc>
            </a:pPr>
            <a:endParaRPr lang="en-US" altLang="zh-CN" dirty="0"/>
          </a:p>
          <a:p>
            <a:pPr>
              <a:lnSpc>
                <a:spcPct val="150000"/>
              </a:lnSpc>
            </a:pPr>
            <a:endParaRPr lang="en-US" altLang="zh-CN" sz="900" b="1" dirty="0" smtClean="0"/>
          </a:p>
        </p:txBody>
      </p:sp>
      <p:sp>
        <p:nvSpPr>
          <p:cNvPr id="2" name="文本框 1"/>
          <p:cNvSpPr txBox="1"/>
          <p:nvPr>
            <p:custDataLst>
              <p:tags r:id="rId3"/>
            </p:custDataLst>
          </p:nvPr>
        </p:nvSpPr>
        <p:spPr>
          <a:xfrm>
            <a:off x="551814" y="3501490"/>
            <a:ext cx="6336875" cy="714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lvl="0">
              <a:lnSpc>
                <a:spcPct val="150000"/>
              </a:lnSpc>
            </a:pPr>
            <a:r>
              <a:rPr lang="en-US" altLang="zh-CN" b="1" dirty="0" smtClean="0"/>
              <a:t>4</a:t>
            </a:r>
            <a:r>
              <a:rPr lang="zh-CN" altLang="en-US" b="1" dirty="0" smtClean="0"/>
              <a:t>、药剂学</a:t>
            </a:r>
            <a:r>
              <a:rPr lang="zh-CN" b="1" dirty="0" smtClean="0"/>
              <a:t>（主要成分及辅料）：</a:t>
            </a:r>
            <a:r>
              <a:rPr lang="en-US" altLang="zh-CN" b="1" dirty="0" smtClean="0"/>
              <a:t>XXX</a:t>
            </a:r>
            <a:endParaRPr lang="en-US" altLang="zh-CN" dirty="0"/>
          </a:p>
          <a:p>
            <a:pPr>
              <a:lnSpc>
                <a:spcPct val="150000"/>
              </a:lnSpc>
            </a:pPr>
            <a:endParaRPr lang="en-US" altLang="zh-CN" sz="900" b="1" dirty="0" smtClean="0"/>
          </a:p>
        </p:txBody>
      </p:sp>
    </p:spTree>
  </p:cSld>
  <p:clrMapOvr>
    <a:masterClrMapping/>
  </p:clrMapOvr>
  <p:transition>
    <p:push dir="u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2"/>
          <p:cNvSpPr>
            <a:spLocks noGrp="1"/>
          </p:cNvSpPr>
          <p:nvPr>
            <p:ph type="title" idx="4294967295"/>
            <p:custDataLst>
              <p:tags r:id="rId1"/>
            </p:custDataLst>
          </p:nvPr>
        </p:nvSpPr>
        <p:spPr>
          <a:xfrm>
            <a:off x="47625" y="908685"/>
            <a:ext cx="4083050" cy="441325"/>
          </a:xfrm>
        </p:spPr>
        <p:txBody>
          <a:bodyPr>
            <a:noAutofit/>
          </a:bodyPr>
          <a:lstStyle/>
          <a:p>
            <a:pPr marL="342900" indent="-342900" algn="l">
              <a:buFont typeface="Wingdings" panose="05000000000000000000" charset="0"/>
              <a:buChar char="Ø"/>
            </a:pPr>
            <a:r>
              <a:rPr lang="zh-CN" b="1" dirty="0" smtClean="0">
                <a:solidFill>
                  <a:schemeClr val="tx2"/>
                </a:solidFill>
                <a:latin typeface="微软雅黑" panose="020B0503020204020204" pitchFamily="34" charset="-122"/>
                <a:sym typeface="+mn-ea"/>
              </a:rPr>
              <a:t>药品</a:t>
            </a:r>
            <a:r>
              <a:rPr lang="zh-CN" altLang="en-US" b="1" dirty="0" smtClean="0">
                <a:solidFill>
                  <a:schemeClr val="tx2"/>
                </a:solidFill>
                <a:latin typeface="微软雅黑" panose="020B0503020204020204" pitchFamily="34" charset="-122"/>
                <a:sym typeface="+mn-ea"/>
              </a:rPr>
              <a:t>属性</a:t>
            </a:r>
            <a:endParaRPr lang="zh-CN" b="1" dirty="0">
              <a:solidFill>
                <a:schemeClr val="tx2"/>
              </a:solidFill>
              <a:latin typeface="微软雅黑" panose="020B0503020204020204" pitchFamily="34" charset="-122"/>
              <a:ea typeface="+mn-ea"/>
              <a:sym typeface="+mn-ea"/>
            </a:endParaRPr>
          </a:p>
        </p:txBody>
      </p:sp>
      <p:sp>
        <p:nvSpPr>
          <p:cNvPr id="4" name="文本框 3"/>
          <p:cNvSpPr txBox="1"/>
          <p:nvPr>
            <p:custDataLst>
              <p:tags r:id="rId2"/>
            </p:custDataLst>
          </p:nvPr>
        </p:nvSpPr>
        <p:spPr>
          <a:xfrm>
            <a:off x="551179" y="1628875"/>
            <a:ext cx="9289081" cy="5067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b="1" dirty="0" smtClean="0"/>
              <a:t>5</a:t>
            </a:r>
            <a:r>
              <a:rPr lang="zh-CN" altLang="en-US" b="1" dirty="0" smtClean="0"/>
              <a:t>、依从性：</a:t>
            </a:r>
            <a:r>
              <a:rPr lang="zh-CN" altLang="en-US" sz="1600" dirty="0" smtClean="0">
                <a:solidFill>
                  <a:prstClr val="black"/>
                </a:solidFill>
              </a:rPr>
              <a:t>用法用量描述：</a:t>
            </a:r>
            <a:r>
              <a:rPr lang="en-US" sz="1600" dirty="0" smtClean="0">
                <a:solidFill>
                  <a:prstClr val="black"/>
                </a:solidFill>
              </a:rPr>
              <a:t>XXX</a:t>
            </a:r>
            <a:endParaRPr lang="en-US" sz="1600" dirty="0">
              <a:solidFill>
                <a:prstClr val="black"/>
              </a:solidFill>
            </a:endParaRPr>
          </a:p>
        </p:txBody>
      </p:sp>
      <p:sp>
        <p:nvSpPr>
          <p:cNvPr id="2" name="文本框 1"/>
          <p:cNvSpPr txBox="1"/>
          <p:nvPr>
            <p:custDataLst>
              <p:tags r:id="rId3"/>
            </p:custDataLst>
          </p:nvPr>
        </p:nvSpPr>
        <p:spPr>
          <a:xfrm>
            <a:off x="551179" y="2781399"/>
            <a:ext cx="9289081" cy="281495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>
              <a:lnSpc>
                <a:spcPct val="150000"/>
              </a:lnSpc>
            </a:pPr>
            <a:r>
              <a:rPr lang="en-US" altLang="zh-CN" b="1" dirty="0" smtClean="0"/>
              <a:t>6</a:t>
            </a:r>
            <a:r>
              <a:rPr lang="zh-CN" altLang="en-US" b="1" dirty="0" smtClean="0"/>
              <a:t>、有效期：</a:t>
            </a:r>
            <a:r>
              <a:rPr lang="en-US" sz="1600" dirty="0">
                <a:solidFill>
                  <a:prstClr val="black"/>
                </a:solidFill>
              </a:rPr>
              <a:t>XXX</a:t>
            </a:r>
            <a:endParaRPr lang="en-US" altLang="zh-CN" sz="1600" dirty="0" smtClean="0">
              <a:solidFill>
                <a:prstClr val="black"/>
              </a:solidFill>
            </a:endParaRPr>
          </a:p>
          <a:p>
            <a:pPr>
              <a:lnSpc>
                <a:spcPct val="150000"/>
              </a:lnSpc>
            </a:pPr>
            <a:endParaRPr lang="en-US" altLang="zh-CN" sz="1600" dirty="0">
              <a:solidFill>
                <a:prstClr val="black"/>
              </a:solidFill>
            </a:endParaRPr>
          </a:p>
          <a:p>
            <a:pPr>
              <a:lnSpc>
                <a:spcPct val="150000"/>
              </a:lnSpc>
            </a:pPr>
            <a:endParaRPr lang="en-US" altLang="zh-CN" sz="1600" dirty="0" smtClean="0">
              <a:solidFill>
                <a:prstClr val="black"/>
              </a:solidFill>
            </a:endParaRPr>
          </a:p>
          <a:p>
            <a:pPr>
              <a:lnSpc>
                <a:spcPct val="150000"/>
              </a:lnSpc>
            </a:pPr>
            <a:endParaRPr lang="en-US" altLang="zh-CN" sz="1600" dirty="0">
              <a:solidFill>
                <a:prstClr val="black"/>
              </a:solidFill>
            </a:endParaRPr>
          </a:p>
          <a:p>
            <a:pPr lvl="0">
              <a:lnSpc>
                <a:spcPct val="150000"/>
              </a:lnSpc>
            </a:pPr>
            <a:endParaRPr lang="en-US" altLang="zh-CN" b="1" dirty="0" smtClean="0">
              <a:solidFill>
                <a:prstClr val="black"/>
              </a:solidFill>
            </a:endParaRPr>
          </a:p>
          <a:p>
            <a:pPr lvl="0">
              <a:lnSpc>
                <a:spcPct val="150000"/>
              </a:lnSpc>
            </a:pPr>
            <a:r>
              <a:rPr lang="en-US" altLang="zh-CN" b="1" dirty="0" smtClean="0">
                <a:solidFill>
                  <a:prstClr val="black"/>
                </a:solidFill>
              </a:rPr>
              <a:t>7</a:t>
            </a:r>
            <a:r>
              <a:rPr lang="zh-CN" altLang="en-US" b="1" dirty="0" smtClean="0">
                <a:solidFill>
                  <a:prstClr val="black"/>
                </a:solidFill>
              </a:rPr>
              <a:t>、</a:t>
            </a:r>
            <a:r>
              <a:rPr lang="zh-CN" altLang="en-US" b="1" dirty="0">
                <a:solidFill>
                  <a:prstClr val="black"/>
                </a:solidFill>
              </a:rPr>
              <a:t>贮存条件：</a:t>
            </a:r>
            <a:r>
              <a:rPr lang="en-US" dirty="0">
                <a:solidFill>
                  <a:prstClr val="black"/>
                </a:solidFill>
                <a:sym typeface="+mn-ea"/>
              </a:rPr>
              <a:t>XXX</a:t>
            </a:r>
            <a:endParaRPr lang="en-US" altLang="zh-CN" sz="1600" dirty="0" smtClean="0">
              <a:solidFill>
                <a:prstClr val="black"/>
              </a:solidFill>
            </a:endParaRPr>
          </a:p>
          <a:p>
            <a:pPr>
              <a:lnSpc>
                <a:spcPct val="150000"/>
              </a:lnSpc>
            </a:pPr>
            <a:endParaRPr lang="en-US" altLang="zh-CN" sz="1600" dirty="0">
              <a:solidFill>
                <a:prstClr val="black"/>
              </a:solidFill>
            </a:endParaRPr>
          </a:p>
        </p:txBody>
      </p:sp>
    </p:spTree>
  </p:cSld>
  <p:clrMapOvr>
    <a:masterClrMapping/>
  </p:clrMapOvr>
  <p:transition>
    <p:push dir="u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2"/>
          <p:cNvSpPr>
            <a:spLocks noGrp="1"/>
          </p:cNvSpPr>
          <p:nvPr>
            <p:ph type="title" idx="4294967295"/>
            <p:custDataLst>
              <p:tags r:id="rId1"/>
            </p:custDataLst>
          </p:nvPr>
        </p:nvSpPr>
        <p:spPr>
          <a:xfrm>
            <a:off x="47625" y="908685"/>
            <a:ext cx="4083050" cy="441325"/>
          </a:xfrm>
        </p:spPr>
        <p:txBody>
          <a:bodyPr>
            <a:noAutofit/>
          </a:bodyPr>
          <a:lstStyle/>
          <a:p>
            <a:pPr marL="342900" indent="-342900" algn="l">
              <a:buFont typeface="Wingdings" panose="05000000000000000000" charset="0"/>
              <a:buChar char="Ø"/>
            </a:pPr>
            <a:r>
              <a:rPr lang="zh-CN" b="1" dirty="0" smtClean="0">
                <a:solidFill>
                  <a:schemeClr val="tx2"/>
                </a:solidFill>
                <a:latin typeface="微软雅黑" panose="020B0503020204020204" pitchFamily="34" charset="-122"/>
                <a:sym typeface="+mn-ea"/>
              </a:rPr>
              <a:t>有效性</a:t>
            </a:r>
            <a:endParaRPr lang="zh-CN" b="1" dirty="0">
              <a:solidFill>
                <a:schemeClr val="tx2"/>
              </a:solidFill>
              <a:latin typeface="微软雅黑" panose="020B0503020204020204" pitchFamily="34" charset="-122"/>
              <a:ea typeface="+mn-ea"/>
              <a:sym typeface="+mn-ea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263525" y="1350010"/>
            <a:ext cx="6421120" cy="5031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b="1" dirty="0" smtClean="0">
                <a:solidFill>
                  <a:srgbClr val="FF0000"/>
                </a:solidFill>
                <a:sym typeface="+mn-ea"/>
              </a:rPr>
              <a:t>要求：每一项列举最新证据不超过</a:t>
            </a:r>
            <a:r>
              <a:rPr lang="en-US" altLang="zh-CN" b="1" dirty="0" smtClean="0">
                <a:solidFill>
                  <a:srgbClr val="FF0000"/>
                </a:solidFill>
                <a:sym typeface="+mn-ea"/>
              </a:rPr>
              <a:t>3</a:t>
            </a:r>
            <a:r>
              <a:rPr lang="zh-CN" altLang="en-US" b="1" dirty="0" smtClean="0">
                <a:solidFill>
                  <a:srgbClr val="FF0000"/>
                </a:solidFill>
                <a:sym typeface="+mn-ea"/>
              </a:rPr>
              <a:t>个，展示文献内包含药品名称清晰截图，不能证明的不得分</a:t>
            </a:r>
            <a:endParaRPr lang="zh-CN" altLang="en-US" b="1" dirty="0" smtClean="0">
              <a:solidFill>
                <a:srgbClr val="FF0000"/>
              </a:solidFill>
              <a:sym typeface="+mn-ea"/>
            </a:endParaRPr>
          </a:p>
          <a:p>
            <a:pPr>
              <a:lnSpc>
                <a:spcPct val="150000"/>
              </a:lnSpc>
            </a:pPr>
            <a:r>
              <a:rPr lang="zh-CN" altLang="en-US" b="1" dirty="0" smtClean="0">
                <a:solidFill>
                  <a:schemeClr val="tx1"/>
                </a:solidFill>
                <a:highlight>
                  <a:srgbClr val="FFFF00"/>
                </a:highlight>
              </a:rPr>
              <a:t>截图内容必须包含指南文献名称、药品名称、推荐等级。可根据情况多增加</a:t>
            </a:r>
            <a:r>
              <a:rPr lang="en-US" altLang="zh-CN" b="1" dirty="0" smtClean="0">
                <a:solidFill>
                  <a:schemeClr val="tx1"/>
                </a:solidFill>
                <a:highlight>
                  <a:srgbClr val="FFFF00"/>
                </a:highlight>
              </a:rPr>
              <a:t>PPT</a:t>
            </a:r>
            <a:r>
              <a:rPr lang="zh-CN" altLang="en-US" b="1" dirty="0" smtClean="0">
                <a:solidFill>
                  <a:schemeClr val="tx1"/>
                </a:solidFill>
                <a:highlight>
                  <a:srgbClr val="FFFF00"/>
                </a:highlight>
              </a:rPr>
              <a:t>页数。</a:t>
            </a:r>
            <a:endParaRPr lang="en-US" altLang="zh-CN" b="1" dirty="0" smtClean="0">
              <a:solidFill>
                <a:schemeClr val="tx1"/>
              </a:solidFill>
              <a:highlight>
                <a:srgbClr val="FFFF00"/>
              </a:highlight>
            </a:endParaRPr>
          </a:p>
          <a:p>
            <a:pPr>
              <a:lnSpc>
                <a:spcPct val="150000"/>
              </a:lnSpc>
            </a:pPr>
            <a:r>
              <a:rPr lang="zh-CN" altLang="en-US" b="1" dirty="0" smtClean="0"/>
              <a:t>国家卫生行政部门出台的相关用药指导性文件（诊疗规范、指导原则）：</a:t>
            </a:r>
            <a:r>
              <a:rPr lang="en-US" altLang="zh-CN" dirty="0" smtClean="0"/>
              <a:t>xxx</a:t>
            </a:r>
            <a:endParaRPr lang="zh-CN" altLang="en-US" b="1" dirty="0" smtClean="0"/>
          </a:p>
          <a:p>
            <a:pPr>
              <a:lnSpc>
                <a:spcPct val="150000"/>
              </a:lnSpc>
            </a:pPr>
            <a:endParaRPr lang="zh-CN" altLang="en-US" b="1" dirty="0" smtClean="0"/>
          </a:p>
          <a:p>
            <a:pPr>
              <a:lnSpc>
                <a:spcPct val="150000"/>
              </a:lnSpc>
            </a:pPr>
            <a:r>
              <a:rPr lang="zh-CN" altLang="en-US" b="1" dirty="0" smtClean="0"/>
              <a:t>指南</a:t>
            </a:r>
            <a:r>
              <a:rPr lang="zh-CN" altLang="en-US" b="1" dirty="0"/>
              <a:t>推荐：</a:t>
            </a:r>
            <a:r>
              <a:rPr lang="en-US" sz="1600" dirty="0"/>
              <a:t>xxx</a:t>
            </a:r>
            <a:endParaRPr lang="en-US" altLang="zh-CN" sz="1600" b="1" dirty="0" smtClean="0"/>
          </a:p>
          <a:p>
            <a:pPr>
              <a:lnSpc>
                <a:spcPct val="150000"/>
              </a:lnSpc>
            </a:pPr>
            <a:endParaRPr lang="en-US" altLang="zh-CN" b="1" dirty="0" smtClean="0"/>
          </a:p>
          <a:p>
            <a:pPr>
              <a:lnSpc>
                <a:spcPct val="150000"/>
              </a:lnSpc>
            </a:pPr>
            <a:r>
              <a:rPr lang="zh-CN" altLang="en-US" b="1" dirty="0" smtClean="0"/>
              <a:t>专家</a:t>
            </a:r>
            <a:r>
              <a:rPr lang="zh-CN" altLang="en-US" b="1" dirty="0"/>
              <a:t>共识推荐：</a:t>
            </a:r>
            <a:r>
              <a:rPr lang="en-US" sz="1600" dirty="0"/>
              <a:t>xxx</a:t>
            </a:r>
            <a:endParaRPr lang="en-US" sz="1600" dirty="0"/>
          </a:p>
          <a:p>
            <a:pPr>
              <a:lnSpc>
                <a:spcPct val="150000"/>
              </a:lnSpc>
            </a:pPr>
            <a:endParaRPr lang="en-US" sz="1600" dirty="0"/>
          </a:p>
          <a:p>
            <a:pPr>
              <a:lnSpc>
                <a:spcPct val="150000"/>
              </a:lnSpc>
            </a:pPr>
            <a:r>
              <a:rPr lang="zh-CN" altLang="en-US" sz="1800" b="1" dirty="0" smtClean="0"/>
              <a:t>多中心临床研究推荐：</a:t>
            </a:r>
            <a:r>
              <a:rPr lang="en-US" sz="1800" dirty="0">
                <a:sym typeface="+mn-ea"/>
              </a:rPr>
              <a:t>xxx</a:t>
            </a:r>
            <a:endParaRPr lang="en-US" altLang="zh-CN" sz="1800" b="1" dirty="0" smtClean="0"/>
          </a:p>
        </p:txBody>
      </p:sp>
      <p:sp>
        <p:nvSpPr>
          <p:cNvPr id="4" name="文本框 3"/>
          <p:cNvSpPr txBox="1"/>
          <p:nvPr>
            <p:custDataLst>
              <p:tags r:id="rId2"/>
            </p:custDataLst>
          </p:nvPr>
        </p:nvSpPr>
        <p:spPr>
          <a:xfrm>
            <a:off x="6816090" y="1052830"/>
            <a:ext cx="4683125" cy="70675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r>
              <a:rPr lang="zh-CN" altLang="en-US" sz="1800" b="1" dirty="0"/>
              <a:t>指南展示（证据级别，示例如下盖鲜章）：</a:t>
            </a:r>
            <a:endParaRPr lang="zh-CN" altLang="en-US"/>
          </a:p>
        </p:txBody>
      </p:sp>
      <p:pic>
        <p:nvPicPr>
          <p:cNvPr id="5" name="图片 4" descr="示卓安科室会PPT-超声_01_0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90995" y="1700530"/>
            <a:ext cx="5276215" cy="4267835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9450070" y="5677535"/>
            <a:ext cx="4064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endParaRPr lang="zh-CN" altLang="en-US"/>
          </a:p>
        </p:txBody>
      </p:sp>
    </p:spTree>
    <p:custDataLst>
      <p:tags r:id="rId4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Tm="15319"/>
    </mc:Choice>
    <mc:Fallback>
      <p:transition advTm="15319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2"/>
          <p:cNvSpPr>
            <a:spLocks noGrp="1"/>
          </p:cNvSpPr>
          <p:nvPr>
            <p:ph type="title" idx="4294967295"/>
            <p:custDataLst>
              <p:tags r:id="rId1"/>
            </p:custDataLst>
          </p:nvPr>
        </p:nvSpPr>
        <p:spPr>
          <a:xfrm>
            <a:off x="47625" y="908685"/>
            <a:ext cx="4083050" cy="441325"/>
          </a:xfrm>
        </p:spPr>
        <p:txBody>
          <a:bodyPr>
            <a:noAutofit/>
          </a:bodyPr>
          <a:lstStyle/>
          <a:p>
            <a:pPr marL="342900" indent="-342900" algn="l">
              <a:buFont typeface="Wingdings" panose="05000000000000000000" charset="0"/>
              <a:buChar char="Ø"/>
            </a:pPr>
            <a:r>
              <a:rPr lang="zh-CN" altLang="en-US" b="1" dirty="0" smtClean="0">
                <a:solidFill>
                  <a:schemeClr val="tx2"/>
                </a:solidFill>
                <a:latin typeface="微软雅黑" panose="020B0503020204020204" pitchFamily="34" charset="-122"/>
                <a:sym typeface="+mn-ea"/>
              </a:rPr>
              <a:t>安全性</a:t>
            </a:r>
            <a:endParaRPr lang="zh-CN" b="1" dirty="0">
              <a:solidFill>
                <a:schemeClr val="tx2"/>
              </a:solidFill>
              <a:latin typeface="微软雅黑" panose="020B0503020204020204" pitchFamily="34" charset="-122"/>
              <a:ea typeface="+mn-ea"/>
              <a:sym typeface="+mn-ea"/>
            </a:endParaRPr>
          </a:p>
        </p:txBody>
      </p:sp>
      <p:sp>
        <p:nvSpPr>
          <p:cNvPr id="4" name="文本框 3"/>
          <p:cNvSpPr txBox="1"/>
          <p:nvPr>
            <p:custDataLst>
              <p:tags r:id="rId2"/>
            </p:custDataLst>
          </p:nvPr>
        </p:nvSpPr>
        <p:spPr>
          <a:xfrm>
            <a:off x="551179" y="1485364"/>
            <a:ext cx="9289081" cy="69703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800" b="1" dirty="0" smtClean="0">
                <a:solidFill>
                  <a:srgbClr val="FF0000"/>
                </a:solidFill>
                <a:sym typeface="+mn-ea"/>
              </a:rPr>
              <a:t>要求：列出说明书相应内容</a:t>
            </a:r>
            <a:endParaRPr lang="zh-CN" altLang="en-US" sz="1800" b="1" dirty="0" smtClean="0">
              <a:solidFill>
                <a:srgbClr val="FF0000"/>
              </a:solidFill>
              <a:sym typeface="+mn-ea"/>
            </a:endParaRPr>
          </a:p>
          <a:p>
            <a:pPr>
              <a:lnSpc>
                <a:spcPct val="150000"/>
              </a:lnSpc>
            </a:pPr>
            <a:endParaRPr lang="en-US" altLang="zh-CN" sz="1800" b="1" dirty="0" smtClean="0">
              <a:solidFill>
                <a:srgbClr val="FF0000"/>
              </a:solidFill>
            </a:endParaRPr>
          </a:p>
          <a:p>
            <a:pPr>
              <a:lnSpc>
                <a:spcPct val="150000"/>
              </a:lnSpc>
            </a:pPr>
            <a:r>
              <a:rPr lang="en-US" altLang="zh-CN" sz="1800" b="1" dirty="0" smtClean="0"/>
              <a:t>1</a:t>
            </a:r>
            <a:r>
              <a:rPr lang="zh-CN" altLang="en-US" sz="1800" b="1" dirty="0" smtClean="0"/>
              <a:t>、不良反应描述：</a:t>
            </a:r>
            <a:r>
              <a:rPr lang="zh-CN" altLang="en-US" sz="1800" dirty="0" smtClean="0">
                <a:sym typeface="+mn-ea"/>
              </a:rPr>
              <a:t>XXX</a:t>
            </a:r>
            <a:endParaRPr lang="en-US" altLang="zh-CN" sz="1800" dirty="0" smtClean="0">
              <a:solidFill>
                <a:prstClr val="black"/>
              </a:solidFill>
            </a:endParaRPr>
          </a:p>
          <a:p>
            <a:pPr>
              <a:lnSpc>
                <a:spcPct val="150000"/>
              </a:lnSpc>
            </a:pPr>
            <a:endParaRPr lang="en-US" altLang="zh-CN" sz="1800" dirty="0" smtClean="0">
              <a:solidFill>
                <a:prstClr val="black"/>
              </a:solidFill>
            </a:endParaRPr>
          </a:p>
          <a:p>
            <a:pPr>
              <a:lnSpc>
                <a:spcPct val="150000"/>
              </a:lnSpc>
            </a:pPr>
            <a:r>
              <a:rPr lang="zh-CN" altLang="en-US" sz="1800" b="1" dirty="0" smtClean="0"/>
              <a:t>2、特殊人群描述（儿童、老人、妊娠期、哺乳期、肝肾功能异常）：</a:t>
            </a:r>
            <a:r>
              <a:rPr lang="zh-CN" altLang="en-US" sz="1800" dirty="0" smtClean="0"/>
              <a:t>XXX</a:t>
            </a:r>
            <a:endParaRPr lang="zh-CN" altLang="en-US" sz="1800" dirty="0" smtClean="0"/>
          </a:p>
          <a:p>
            <a:pPr>
              <a:lnSpc>
                <a:spcPct val="150000"/>
              </a:lnSpc>
            </a:pPr>
            <a:endParaRPr lang="zh-CN" altLang="en-US" sz="1800" dirty="0" smtClean="0"/>
          </a:p>
          <a:p>
            <a:pPr>
              <a:lnSpc>
                <a:spcPct val="150000"/>
              </a:lnSpc>
            </a:pPr>
            <a:r>
              <a:rPr lang="en-US" altLang="zh-CN" sz="1800" b="1" dirty="0" smtClean="0">
                <a:sym typeface="+mn-ea"/>
              </a:rPr>
              <a:t>3</a:t>
            </a:r>
            <a:r>
              <a:rPr lang="zh-CN" altLang="en-US" sz="1800" b="1" dirty="0" smtClean="0">
                <a:sym typeface="+mn-ea"/>
              </a:rPr>
              <a:t>、药物相互作用所致不良反应</a:t>
            </a:r>
            <a:r>
              <a:rPr lang="zh-CN" altLang="en-US" sz="1800" b="1" dirty="0">
                <a:sym typeface="+mn-ea"/>
              </a:rPr>
              <a:t>：</a:t>
            </a:r>
            <a:r>
              <a:rPr lang="zh-CN" altLang="en-US" sz="1800" dirty="0" smtClean="0">
                <a:sym typeface="+mn-ea"/>
              </a:rPr>
              <a:t>XXX</a:t>
            </a:r>
            <a:endParaRPr lang="zh-CN" altLang="en-US" sz="1800" dirty="0" smtClean="0">
              <a:sym typeface="+mn-ea"/>
            </a:endParaRPr>
          </a:p>
          <a:p>
            <a:pPr>
              <a:lnSpc>
                <a:spcPct val="150000"/>
              </a:lnSpc>
            </a:pPr>
            <a:endParaRPr lang="zh-CN" altLang="en-US" sz="1800" dirty="0" smtClean="0">
              <a:sym typeface="+mn-ea"/>
            </a:endParaRPr>
          </a:p>
          <a:p>
            <a:pPr>
              <a:lnSpc>
                <a:spcPct val="150000"/>
              </a:lnSpc>
            </a:pPr>
            <a:r>
              <a:rPr lang="en-US" altLang="zh-CN" sz="1800" b="1" dirty="0" smtClean="0">
                <a:sym typeface="+mn-ea"/>
              </a:rPr>
              <a:t>4</a:t>
            </a:r>
            <a:r>
              <a:rPr lang="zh-CN" altLang="en-US" sz="1800" b="1" dirty="0" smtClean="0">
                <a:sym typeface="+mn-ea"/>
              </a:rPr>
              <a:t>、药物过量处理描述：</a:t>
            </a:r>
            <a:r>
              <a:rPr lang="zh-CN" altLang="en-US" sz="1800" dirty="0" smtClean="0">
                <a:sym typeface="+mn-ea"/>
              </a:rPr>
              <a:t>XXX</a:t>
            </a:r>
            <a:endParaRPr lang="zh-CN" altLang="en-US" sz="1800" b="1" dirty="0" smtClean="0">
              <a:sym typeface="+mn-ea"/>
            </a:endParaRPr>
          </a:p>
          <a:p>
            <a:pPr>
              <a:lnSpc>
                <a:spcPct val="150000"/>
              </a:lnSpc>
            </a:pPr>
            <a:endParaRPr lang="zh-CN" altLang="en-US" sz="1800" b="1" dirty="0" smtClean="0">
              <a:sym typeface="+mn-ea"/>
            </a:endParaRPr>
          </a:p>
          <a:p>
            <a:pPr>
              <a:lnSpc>
                <a:spcPct val="150000"/>
              </a:lnSpc>
            </a:pPr>
            <a:r>
              <a:rPr lang="en-US" altLang="zh-CN" sz="1800" b="1" dirty="0" smtClean="0">
                <a:sym typeface="+mn-ea"/>
              </a:rPr>
              <a:t>5</a:t>
            </a:r>
            <a:r>
              <a:rPr lang="zh-CN" altLang="en-US" sz="1800" b="1" dirty="0" smtClean="0">
                <a:sym typeface="+mn-ea"/>
              </a:rPr>
              <a:t>、其他安全信息（是否致畸致癌、用药警示、血药浓度监测）：</a:t>
            </a:r>
            <a:r>
              <a:rPr lang="zh-CN" altLang="en-US" sz="1800" dirty="0" smtClean="0">
                <a:sym typeface="+mn-ea"/>
              </a:rPr>
              <a:t>XXX</a:t>
            </a:r>
            <a:endParaRPr lang="zh-CN" altLang="en-US" sz="1800" dirty="0" smtClean="0">
              <a:sym typeface="+mn-ea"/>
            </a:endParaRPr>
          </a:p>
          <a:p>
            <a:pPr>
              <a:lnSpc>
                <a:spcPct val="150000"/>
              </a:lnSpc>
            </a:pPr>
            <a:endParaRPr lang="zh-CN" altLang="en-US" sz="1800" dirty="0" smtClean="0"/>
          </a:p>
          <a:p>
            <a:pPr>
              <a:lnSpc>
                <a:spcPct val="150000"/>
              </a:lnSpc>
            </a:pPr>
            <a:endParaRPr lang="en-US" altLang="zh-CN" sz="1600" dirty="0">
              <a:solidFill>
                <a:prstClr val="black"/>
              </a:solidFill>
            </a:endParaRPr>
          </a:p>
          <a:p>
            <a:pPr>
              <a:lnSpc>
                <a:spcPct val="150000"/>
              </a:lnSpc>
            </a:pPr>
            <a:endParaRPr lang="en-US" altLang="zh-CN" sz="1600" dirty="0" smtClean="0">
              <a:solidFill>
                <a:prstClr val="black"/>
              </a:solidFill>
            </a:endParaRPr>
          </a:p>
          <a:p>
            <a:pPr>
              <a:lnSpc>
                <a:spcPct val="150000"/>
              </a:lnSpc>
            </a:pPr>
            <a:endParaRPr lang="en-US" altLang="zh-CN" sz="1600" dirty="0">
              <a:solidFill>
                <a:prstClr val="black"/>
              </a:solidFill>
            </a:endParaRPr>
          </a:p>
          <a:p>
            <a:pPr lvl="0">
              <a:lnSpc>
                <a:spcPct val="150000"/>
              </a:lnSpc>
            </a:pPr>
            <a:endParaRPr lang="en-US" altLang="zh-CN" b="1" dirty="0" smtClean="0">
              <a:solidFill>
                <a:prstClr val="black"/>
              </a:solidFill>
            </a:endParaRPr>
          </a:p>
          <a:p>
            <a:pPr>
              <a:lnSpc>
                <a:spcPct val="150000"/>
              </a:lnSpc>
            </a:pPr>
            <a:endParaRPr lang="en-US" altLang="zh-CN" sz="1600" dirty="0">
              <a:solidFill>
                <a:prstClr val="black"/>
              </a:solidFill>
            </a:endParaRPr>
          </a:p>
        </p:txBody>
      </p:sp>
    </p:spTree>
  </p:cSld>
  <p:clrMapOvr>
    <a:masterClrMapping/>
  </p:clrMapOvr>
  <p:transition>
    <p:push dir="u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2"/>
          <p:cNvSpPr>
            <a:spLocks noGrp="1"/>
          </p:cNvSpPr>
          <p:nvPr>
            <p:ph type="title" idx="4294967295"/>
            <p:custDataLst>
              <p:tags r:id="rId1"/>
            </p:custDataLst>
          </p:nvPr>
        </p:nvSpPr>
        <p:spPr>
          <a:xfrm>
            <a:off x="47625" y="793750"/>
            <a:ext cx="5230495" cy="556260"/>
          </a:xfrm>
        </p:spPr>
        <p:txBody>
          <a:bodyPr>
            <a:noAutofit/>
          </a:bodyPr>
          <a:lstStyle/>
          <a:p>
            <a:pPr marL="342900" indent="-342900" algn="l">
              <a:buFont typeface="Wingdings" panose="05000000000000000000" charset="0"/>
              <a:buChar char="Ø"/>
            </a:pPr>
            <a:r>
              <a:rPr lang="zh-CN" altLang="en-US" b="1" dirty="0" smtClean="0">
                <a:solidFill>
                  <a:schemeClr val="tx2"/>
                </a:solidFill>
                <a:latin typeface="微软雅黑" panose="020B0503020204020204" pitchFamily="34" charset="-122"/>
                <a:sym typeface="+mn-ea"/>
              </a:rPr>
              <a:t>经济性</a:t>
            </a:r>
            <a:r>
              <a:rPr lang="zh-CN" altLang="en-US" sz="1800" b="1" dirty="0" smtClean="0">
                <a:solidFill>
                  <a:schemeClr val="tx2"/>
                </a:solidFill>
                <a:latin typeface="微软雅黑" panose="020B0503020204020204" pitchFamily="34" charset="-122"/>
                <a:sym typeface="+mn-ea"/>
              </a:rPr>
              <a:t>（挂网价以及日均治疗费用）</a:t>
            </a:r>
            <a:endParaRPr lang="zh-CN" altLang="en-US" sz="1800" b="1" dirty="0" smtClean="0">
              <a:solidFill>
                <a:schemeClr val="tx2"/>
              </a:solidFill>
              <a:latin typeface="微软雅黑" panose="020B0503020204020204" pitchFamily="34" charset="-122"/>
              <a:ea typeface="+mn-ea"/>
              <a:sym typeface="+mn-ea"/>
            </a:endParaRPr>
          </a:p>
        </p:txBody>
      </p:sp>
      <p:sp>
        <p:nvSpPr>
          <p:cNvPr id="4" name="文本框 3"/>
          <p:cNvSpPr txBox="1"/>
          <p:nvPr>
            <p:custDataLst>
              <p:tags r:id="rId2"/>
            </p:custDataLst>
          </p:nvPr>
        </p:nvSpPr>
        <p:spPr>
          <a:xfrm>
            <a:off x="335280" y="1556385"/>
            <a:ext cx="6517005" cy="382905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lnSpc>
                <a:spcPct val="150000"/>
              </a:lnSpc>
            </a:pPr>
            <a:r>
              <a:rPr lang="zh-CN" altLang="en-US" dirty="0" smtClean="0">
                <a:sym typeface="+mn-ea"/>
              </a:rPr>
              <a:t>   示例如下：</a:t>
            </a:r>
            <a:endParaRPr lang="zh-CN" altLang="en-US" dirty="0" smtClean="0">
              <a:sym typeface="+mn-ea"/>
            </a:endParaRPr>
          </a:p>
          <a:p>
            <a:pPr>
              <a:lnSpc>
                <a:spcPct val="150000"/>
              </a:lnSpc>
            </a:pPr>
            <a:r>
              <a:rPr lang="en-US" altLang="zh-CN" b="1" dirty="0" smtClean="0">
                <a:sym typeface="+mn-ea"/>
              </a:rPr>
              <a:t>1.</a:t>
            </a:r>
            <a:r>
              <a:rPr lang="zh-CN" altLang="en-US" b="1" dirty="0" smtClean="0">
                <a:sym typeface="+mn-ea"/>
              </a:rPr>
              <a:t>本药品挂网价截图</a:t>
            </a:r>
            <a:endParaRPr lang="zh-CN" altLang="en-US" b="1" dirty="0" smtClean="0"/>
          </a:p>
          <a:p>
            <a:pPr>
              <a:lnSpc>
                <a:spcPct val="150000"/>
              </a:lnSpc>
            </a:pPr>
            <a:r>
              <a:rPr lang="en-US" altLang="zh-CN" b="1" dirty="0" smtClean="0"/>
              <a:t>2.</a:t>
            </a:r>
            <a:r>
              <a:rPr lang="zh-CN" altLang="en-US" b="1" dirty="0" smtClean="0"/>
              <a:t>院内同品种</a:t>
            </a:r>
            <a:r>
              <a:rPr lang="zh-CN" b="1" dirty="0" smtClean="0"/>
              <a:t>（主药成分与给药途径均相同）</a:t>
            </a:r>
            <a:r>
              <a:rPr lang="zh-CN" altLang="en-US" b="1" dirty="0" smtClean="0"/>
              <a:t>比较：</a:t>
            </a:r>
            <a:endParaRPr lang="en-US" altLang="zh-CN" sz="1600" dirty="0"/>
          </a:p>
          <a:p>
            <a:pPr>
              <a:lnSpc>
                <a:spcPct val="150000"/>
              </a:lnSpc>
            </a:pPr>
            <a:r>
              <a:rPr lang="zh-CN" altLang="en-US" sz="1600" dirty="0" smtClean="0"/>
              <a:t> </a:t>
            </a:r>
            <a:r>
              <a:rPr lang="en-US" altLang="zh-CN" sz="1600" dirty="0" smtClean="0"/>
              <a:t> </a:t>
            </a:r>
            <a:r>
              <a:rPr lang="zh-CN" altLang="en-US" sz="1600" dirty="0" smtClean="0"/>
              <a:t> 水飞蓟宾葡甲胺片（挂网价</a:t>
            </a:r>
            <a:r>
              <a:rPr lang="en-US" altLang="zh-CN" sz="1600" dirty="0" smtClean="0"/>
              <a:t>xxx</a:t>
            </a:r>
            <a:r>
              <a:rPr lang="zh-CN" altLang="en-US" sz="1600" dirty="0" smtClean="0"/>
              <a:t>）：</a:t>
            </a:r>
            <a:r>
              <a:rPr lang="en-US" altLang="zh-CN" sz="1600" dirty="0" smtClean="0"/>
              <a:t>3.1~6.2</a:t>
            </a:r>
            <a:r>
              <a:rPr lang="zh-CN" altLang="en-US" sz="1600" dirty="0" smtClean="0"/>
              <a:t>元</a:t>
            </a:r>
            <a:r>
              <a:rPr lang="en-US" altLang="zh-CN" sz="1600" dirty="0" smtClean="0"/>
              <a:t>/</a:t>
            </a:r>
            <a:r>
              <a:rPr lang="zh-CN" altLang="en-US" sz="1600" dirty="0" smtClean="0"/>
              <a:t>天</a:t>
            </a:r>
            <a:endParaRPr lang="en-US" altLang="zh-CN" sz="1600" dirty="0" smtClean="0"/>
          </a:p>
          <a:p>
            <a:pPr>
              <a:lnSpc>
                <a:spcPct val="150000"/>
              </a:lnSpc>
            </a:pPr>
            <a:r>
              <a:rPr lang="en-US" altLang="zh-CN" sz="1600" dirty="0"/>
              <a:t> </a:t>
            </a:r>
            <a:r>
              <a:rPr lang="en-US" altLang="zh-CN" sz="1600" dirty="0" smtClean="0"/>
              <a:t>   </a:t>
            </a:r>
            <a:r>
              <a:rPr lang="zh-CN" altLang="en-US" sz="1600" dirty="0" smtClean="0">
                <a:solidFill>
                  <a:srgbClr val="FF0000"/>
                </a:solidFill>
              </a:rPr>
              <a:t>水飞</a:t>
            </a:r>
            <a:r>
              <a:rPr lang="zh-CN" altLang="en-US" sz="1600" dirty="0">
                <a:solidFill>
                  <a:srgbClr val="FF0000"/>
                </a:solidFill>
              </a:rPr>
              <a:t>蓟</a:t>
            </a:r>
            <a:r>
              <a:rPr lang="zh-CN" altLang="en-US" sz="1600" dirty="0" smtClean="0">
                <a:solidFill>
                  <a:srgbClr val="FF0000"/>
                </a:solidFill>
              </a:rPr>
              <a:t>素胶囊</a:t>
            </a:r>
            <a:r>
              <a:rPr lang="zh-CN" altLang="en-US" sz="1600" dirty="0" smtClean="0">
                <a:sym typeface="+mn-ea"/>
              </a:rPr>
              <a:t>（挂网价</a:t>
            </a:r>
            <a:r>
              <a:rPr lang="en-US" altLang="zh-CN" sz="1600" dirty="0" smtClean="0">
                <a:sym typeface="+mn-ea"/>
              </a:rPr>
              <a:t>xxx</a:t>
            </a:r>
            <a:r>
              <a:rPr lang="zh-CN" altLang="en-US" sz="1600" dirty="0" smtClean="0">
                <a:sym typeface="+mn-ea"/>
              </a:rPr>
              <a:t>）</a:t>
            </a:r>
            <a:r>
              <a:rPr lang="zh-CN" altLang="en-US" sz="1600" dirty="0" smtClean="0">
                <a:solidFill>
                  <a:srgbClr val="FF0000"/>
                </a:solidFill>
              </a:rPr>
              <a:t>：</a:t>
            </a:r>
            <a:r>
              <a:rPr lang="en-US" altLang="zh-CN" sz="1600" dirty="0">
                <a:solidFill>
                  <a:srgbClr val="FF0000"/>
                </a:solidFill>
              </a:rPr>
              <a:t>5.6~8.5</a:t>
            </a:r>
            <a:r>
              <a:rPr lang="zh-CN" altLang="en-US" sz="1600" dirty="0" smtClean="0">
                <a:solidFill>
                  <a:srgbClr val="FF0000"/>
                </a:solidFill>
              </a:rPr>
              <a:t>元</a:t>
            </a:r>
            <a:r>
              <a:rPr lang="en-US" altLang="zh-CN" sz="1600" dirty="0" smtClean="0">
                <a:solidFill>
                  <a:srgbClr val="FF0000"/>
                </a:solidFill>
              </a:rPr>
              <a:t>/</a:t>
            </a:r>
            <a:r>
              <a:rPr lang="zh-CN" altLang="en-US" sz="1600" dirty="0" smtClean="0">
                <a:solidFill>
                  <a:srgbClr val="FF0000"/>
                </a:solidFill>
              </a:rPr>
              <a:t>天（本药）</a:t>
            </a:r>
            <a:endParaRPr lang="en-US" altLang="zh-CN" sz="1600" dirty="0" smtClean="0">
              <a:solidFill>
                <a:srgbClr val="FF0000"/>
              </a:solidFill>
            </a:endParaRPr>
          </a:p>
          <a:p>
            <a:pPr>
              <a:lnSpc>
                <a:spcPct val="150000"/>
              </a:lnSpc>
            </a:pPr>
            <a:r>
              <a:rPr lang="en-US" altLang="zh-CN" sz="1600" dirty="0"/>
              <a:t> </a:t>
            </a:r>
            <a:r>
              <a:rPr lang="en-US" altLang="zh-CN" sz="1600" dirty="0" smtClean="0"/>
              <a:t>   </a:t>
            </a:r>
            <a:r>
              <a:rPr lang="zh-CN" altLang="en-US" sz="1600" dirty="0" smtClean="0"/>
              <a:t>水飞蓟宾胶囊</a:t>
            </a:r>
            <a:r>
              <a:rPr lang="zh-CN" altLang="en-US" sz="1600" dirty="0" smtClean="0">
                <a:sym typeface="+mn-ea"/>
              </a:rPr>
              <a:t>（挂网价</a:t>
            </a:r>
            <a:r>
              <a:rPr lang="en-US" altLang="zh-CN" sz="1600" dirty="0" smtClean="0">
                <a:sym typeface="+mn-ea"/>
              </a:rPr>
              <a:t>xxx</a:t>
            </a:r>
            <a:r>
              <a:rPr lang="zh-CN" altLang="en-US" sz="1600" dirty="0" smtClean="0">
                <a:sym typeface="+mn-ea"/>
              </a:rPr>
              <a:t>）</a:t>
            </a:r>
            <a:r>
              <a:rPr lang="zh-CN" altLang="en-US" sz="1600" dirty="0" smtClean="0"/>
              <a:t>：</a:t>
            </a:r>
            <a:r>
              <a:rPr lang="en-US" altLang="zh-CN" sz="1600" dirty="0"/>
              <a:t>8~16</a:t>
            </a:r>
            <a:r>
              <a:rPr lang="zh-CN" altLang="en-US" sz="1600" dirty="0" smtClean="0"/>
              <a:t>元</a:t>
            </a:r>
            <a:r>
              <a:rPr lang="en-US" altLang="zh-CN" sz="1600" dirty="0" smtClean="0"/>
              <a:t>/</a:t>
            </a:r>
            <a:r>
              <a:rPr lang="zh-CN" altLang="en-US" sz="1600" dirty="0" smtClean="0"/>
              <a:t>天</a:t>
            </a:r>
            <a:endParaRPr lang="en-US" altLang="zh-CN" sz="1600" dirty="0" smtClean="0"/>
          </a:p>
          <a:p>
            <a:pPr>
              <a:lnSpc>
                <a:spcPct val="150000"/>
              </a:lnSpc>
            </a:pPr>
            <a:r>
              <a:rPr lang="en-US" altLang="zh-CN" sz="1800" b="1" dirty="0" smtClean="0"/>
              <a:t>3.</a:t>
            </a:r>
            <a:r>
              <a:rPr lang="zh-CN" altLang="en-US" sz="1800" b="1" dirty="0" smtClean="0"/>
              <a:t>院内主要适应症其他类可替代药品比较</a:t>
            </a:r>
            <a:r>
              <a:rPr lang="zh-CN" sz="1800" b="1" dirty="0" smtClean="0"/>
              <a:t>：</a:t>
            </a:r>
            <a:endParaRPr lang="en-US" altLang="zh-CN" sz="1600" dirty="0"/>
          </a:p>
          <a:p>
            <a:pPr>
              <a:lnSpc>
                <a:spcPct val="150000"/>
              </a:lnSpc>
            </a:pPr>
            <a:r>
              <a:rPr lang="zh-CN" altLang="en-US" sz="1600" dirty="0"/>
              <a:t>    </a:t>
            </a:r>
            <a:r>
              <a:rPr lang="zh-CN" altLang="en-US" sz="1600" dirty="0" smtClean="0"/>
              <a:t>复方甘草酸苷片</a:t>
            </a:r>
            <a:r>
              <a:rPr lang="zh-CN" altLang="en-US" sz="1600" dirty="0" smtClean="0">
                <a:sym typeface="+mn-ea"/>
              </a:rPr>
              <a:t>（挂网价</a:t>
            </a:r>
            <a:r>
              <a:rPr lang="en-US" altLang="zh-CN" sz="1600" dirty="0" smtClean="0">
                <a:sym typeface="+mn-ea"/>
              </a:rPr>
              <a:t>xxx</a:t>
            </a:r>
            <a:r>
              <a:rPr lang="zh-CN" altLang="en-US" sz="1600" dirty="0" smtClean="0">
                <a:sym typeface="+mn-ea"/>
              </a:rPr>
              <a:t>）</a:t>
            </a:r>
            <a:r>
              <a:rPr lang="zh-CN" altLang="en-US" sz="1600" dirty="0" smtClean="0"/>
              <a:t>：</a:t>
            </a:r>
            <a:r>
              <a:rPr lang="en-US" altLang="zh-CN" sz="1600" dirty="0"/>
              <a:t>0.72~1.08</a:t>
            </a:r>
            <a:r>
              <a:rPr lang="zh-CN" altLang="en-US" sz="1600" dirty="0" smtClean="0"/>
              <a:t>元</a:t>
            </a:r>
            <a:r>
              <a:rPr lang="en-US" altLang="zh-CN" sz="1600" dirty="0" smtClean="0"/>
              <a:t>/</a:t>
            </a:r>
            <a:r>
              <a:rPr lang="zh-CN" altLang="en-US" sz="1600" dirty="0" smtClean="0"/>
              <a:t>天</a:t>
            </a:r>
            <a:endParaRPr lang="en-US" altLang="zh-CN" sz="1600" dirty="0" smtClean="0"/>
          </a:p>
          <a:p>
            <a:pPr>
              <a:lnSpc>
                <a:spcPct val="150000"/>
              </a:lnSpc>
            </a:pPr>
            <a:r>
              <a:rPr lang="zh-CN" altLang="en-US" sz="1600" dirty="0" smtClean="0"/>
              <a:t>   多</a:t>
            </a:r>
            <a:r>
              <a:rPr lang="zh-CN" altLang="en-US" sz="1600" dirty="0"/>
              <a:t>烯磷脂酰胆碱胶囊</a:t>
            </a:r>
            <a:r>
              <a:rPr lang="zh-CN" altLang="en-US" sz="1600" dirty="0" smtClean="0">
                <a:sym typeface="+mn-ea"/>
              </a:rPr>
              <a:t>（挂网价</a:t>
            </a:r>
            <a:r>
              <a:rPr lang="en-US" altLang="zh-CN" sz="1600" dirty="0" smtClean="0">
                <a:sym typeface="+mn-ea"/>
              </a:rPr>
              <a:t>xxx</a:t>
            </a:r>
            <a:r>
              <a:rPr lang="zh-CN" altLang="en-US" sz="1600" dirty="0" smtClean="0">
                <a:sym typeface="+mn-ea"/>
              </a:rPr>
              <a:t>）</a:t>
            </a:r>
            <a:r>
              <a:rPr lang="zh-CN" altLang="en-US" sz="1600" dirty="0"/>
              <a:t>：</a:t>
            </a:r>
            <a:r>
              <a:rPr lang="en-US" altLang="zh-CN" sz="1600" dirty="0"/>
              <a:t>4.72~9.44</a:t>
            </a:r>
            <a:r>
              <a:rPr lang="zh-CN" altLang="en-US" sz="1600" dirty="0"/>
              <a:t>元</a:t>
            </a:r>
            <a:r>
              <a:rPr lang="en-US" altLang="zh-CN" sz="1600" dirty="0"/>
              <a:t>/</a:t>
            </a:r>
            <a:r>
              <a:rPr lang="zh-CN" altLang="en-US" sz="1600" dirty="0" smtClean="0"/>
              <a:t>天</a:t>
            </a:r>
            <a:endParaRPr lang="en-US" altLang="zh-CN" sz="1600" dirty="0" smtClean="0"/>
          </a:p>
          <a:p>
            <a:pPr>
              <a:lnSpc>
                <a:spcPct val="150000"/>
              </a:lnSpc>
            </a:pPr>
            <a:r>
              <a:rPr lang="en-US" altLang="zh-CN" sz="1600" dirty="0">
                <a:solidFill>
                  <a:srgbClr val="FF0000"/>
                </a:solidFill>
              </a:rPr>
              <a:t> </a:t>
            </a:r>
            <a:r>
              <a:rPr lang="en-US" altLang="zh-CN" sz="1600" dirty="0" smtClean="0">
                <a:solidFill>
                  <a:srgbClr val="FF0000"/>
                </a:solidFill>
              </a:rPr>
              <a:t>  </a:t>
            </a:r>
            <a:r>
              <a:rPr lang="zh-CN" altLang="en-US" sz="1600" dirty="0" smtClean="0">
                <a:solidFill>
                  <a:srgbClr val="FF0000"/>
                </a:solidFill>
              </a:rPr>
              <a:t>水飞</a:t>
            </a:r>
            <a:r>
              <a:rPr lang="zh-CN" altLang="en-US" sz="1600" dirty="0">
                <a:solidFill>
                  <a:srgbClr val="FF0000"/>
                </a:solidFill>
              </a:rPr>
              <a:t>蓟素胶囊</a:t>
            </a:r>
            <a:r>
              <a:rPr lang="zh-CN" altLang="en-US" sz="1600" dirty="0" smtClean="0">
                <a:sym typeface="+mn-ea"/>
              </a:rPr>
              <a:t>（挂网价</a:t>
            </a:r>
            <a:r>
              <a:rPr lang="en-US" altLang="zh-CN" sz="1600" dirty="0" smtClean="0">
                <a:sym typeface="+mn-ea"/>
              </a:rPr>
              <a:t>xxx</a:t>
            </a:r>
            <a:r>
              <a:rPr lang="zh-CN" altLang="en-US" sz="1600" dirty="0" smtClean="0">
                <a:sym typeface="+mn-ea"/>
              </a:rPr>
              <a:t>）</a:t>
            </a:r>
            <a:r>
              <a:rPr lang="zh-CN" altLang="en-US" sz="1600" dirty="0">
                <a:solidFill>
                  <a:srgbClr val="FF0000"/>
                </a:solidFill>
              </a:rPr>
              <a:t>：</a:t>
            </a:r>
            <a:r>
              <a:rPr lang="en-US" altLang="zh-CN" sz="1600" dirty="0">
                <a:solidFill>
                  <a:srgbClr val="FF0000"/>
                </a:solidFill>
              </a:rPr>
              <a:t>5.6~8.5</a:t>
            </a:r>
            <a:r>
              <a:rPr lang="zh-CN" altLang="en-US" sz="1600" dirty="0">
                <a:solidFill>
                  <a:srgbClr val="FF0000"/>
                </a:solidFill>
              </a:rPr>
              <a:t>元</a:t>
            </a:r>
            <a:r>
              <a:rPr lang="en-US" altLang="zh-CN" sz="1600" dirty="0" smtClean="0">
                <a:solidFill>
                  <a:srgbClr val="FF0000"/>
                </a:solidFill>
              </a:rPr>
              <a:t>/</a:t>
            </a:r>
            <a:r>
              <a:rPr lang="zh-CN" altLang="en-US" sz="1600" dirty="0" smtClean="0">
                <a:solidFill>
                  <a:srgbClr val="FF0000"/>
                </a:solidFill>
              </a:rPr>
              <a:t>天（</a:t>
            </a:r>
            <a:r>
              <a:rPr lang="zh-CN" altLang="en-US" sz="1600" dirty="0">
                <a:solidFill>
                  <a:srgbClr val="FF0000"/>
                </a:solidFill>
              </a:rPr>
              <a:t>本药</a:t>
            </a:r>
            <a:r>
              <a:rPr lang="zh-CN" altLang="en-US" sz="1600" dirty="0" smtClean="0">
                <a:solidFill>
                  <a:srgbClr val="FF0000"/>
                </a:solidFill>
              </a:rPr>
              <a:t>）</a:t>
            </a:r>
            <a:endParaRPr lang="en-US" altLang="zh-CN" sz="1600" dirty="0" smtClean="0">
              <a:solidFill>
                <a:srgbClr val="FF0000"/>
              </a:solidFill>
            </a:endParaRPr>
          </a:p>
          <a:p>
            <a:pPr>
              <a:lnSpc>
                <a:spcPct val="150000"/>
              </a:lnSpc>
            </a:pPr>
            <a:r>
              <a:rPr lang="zh-CN" altLang="en-US" sz="1600" dirty="0" smtClean="0"/>
              <a:t>   甘草</a:t>
            </a:r>
            <a:r>
              <a:rPr lang="zh-CN" altLang="en-US" sz="1600" dirty="0"/>
              <a:t>酸二铵肠溶</a:t>
            </a:r>
            <a:r>
              <a:rPr lang="zh-CN" altLang="en-US" sz="1600" dirty="0" smtClean="0"/>
              <a:t>胶囊</a:t>
            </a:r>
            <a:r>
              <a:rPr lang="zh-CN" altLang="en-US" sz="1600" dirty="0" smtClean="0">
                <a:sym typeface="+mn-ea"/>
              </a:rPr>
              <a:t>（挂网价</a:t>
            </a:r>
            <a:r>
              <a:rPr lang="en-US" altLang="zh-CN" sz="1600" dirty="0" smtClean="0">
                <a:sym typeface="+mn-ea"/>
              </a:rPr>
              <a:t>xxx</a:t>
            </a:r>
            <a:r>
              <a:rPr lang="zh-CN" altLang="en-US" sz="1600" dirty="0" smtClean="0">
                <a:sym typeface="+mn-ea"/>
              </a:rPr>
              <a:t>）</a:t>
            </a:r>
            <a:r>
              <a:rPr lang="zh-CN" altLang="en-US" sz="1600" dirty="0" smtClean="0"/>
              <a:t>：</a:t>
            </a:r>
            <a:r>
              <a:rPr lang="en-US" altLang="zh-CN" sz="1600" dirty="0" smtClean="0"/>
              <a:t>8</a:t>
            </a:r>
            <a:r>
              <a:rPr lang="zh-CN" altLang="en-US" sz="1600" dirty="0" smtClean="0"/>
              <a:t>元</a:t>
            </a:r>
            <a:r>
              <a:rPr lang="en-US" altLang="zh-CN" sz="1600" dirty="0" smtClean="0"/>
              <a:t>/</a:t>
            </a:r>
            <a:r>
              <a:rPr lang="zh-CN" altLang="en-US" sz="1600" dirty="0" smtClean="0"/>
              <a:t>天</a:t>
            </a:r>
            <a:endParaRPr lang="en-US" altLang="zh-CN" sz="1600" dirty="0" smtClean="0"/>
          </a:p>
          <a:p>
            <a:pPr>
              <a:lnSpc>
                <a:spcPct val="150000"/>
              </a:lnSpc>
            </a:pPr>
            <a:r>
              <a:rPr lang="en-US" altLang="zh-CN" sz="1600" dirty="0"/>
              <a:t> </a:t>
            </a:r>
            <a:r>
              <a:rPr lang="en-US" altLang="zh-CN" sz="1600" dirty="0" smtClean="0"/>
              <a:t>   </a:t>
            </a:r>
            <a:r>
              <a:rPr lang="zh-CN" altLang="en-US" sz="1600" dirty="0" smtClean="0"/>
              <a:t>联苯双酯片</a:t>
            </a:r>
            <a:r>
              <a:rPr lang="zh-CN" altLang="en-US" sz="1600" dirty="0" smtClean="0">
                <a:sym typeface="+mn-ea"/>
              </a:rPr>
              <a:t>（挂网价</a:t>
            </a:r>
            <a:r>
              <a:rPr lang="en-US" altLang="zh-CN" sz="1600" dirty="0" smtClean="0">
                <a:sym typeface="+mn-ea"/>
              </a:rPr>
              <a:t>xxx</a:t>
            </a:r>
            <a:r>
              <a:rPr lang="zh-CN" altLang="en-US" sz="1600" dirty="0" smtClean="0">
                <a:sym typeface="+mn-ea"/>
              </a:rPr>
              <a:t>）</a:t>
            </a:r>
            <a:r>
              <a:rPr lang="zh-CN" altLang="en-US" sz="1600" dirty="0" smtClean="0"/>
              <a:t>：</a:t>
            </a:r>
            <a:r>
              <a:rPr lang="en-US" altLang="zh-CN" sz="1600" dirty="0"/>
              <a:t>8.4~16.8</a:t>
            </a:r>
            <a:r>
              <a:rPr lang="zh-CN" altLang="en-US" sz="1600" dirty="0" smtClean="0"/>
              <a:t>元</a:t>
            </a:r>
            <a:r>
              <a:rPr lang="en-US" altLang="zh-CN" sz="1600" dirty="0" smtClean="0"/>
              <a:t>/</a:t>
            </a:r>
            <a:r>
              <a:rPr lang="zh-CN" altLang="en-US" sz="1600" dirty="0" smtClean="0"/>
              <a:t>天</a:t>
            </a:r>
            <a:endParaRPr lang="en-US" altLang="zh-CN" sz="1600" dirty="0" smtClean="0"/>
          </a:p>
          <a:p>
            <a:pPr>
              <a:lnSpc>
                <a:spcPct val="150000"/>
              </a:lnSpc>
            </a:pPr>
            <a:endParaRPr lang="en-US" altLang="zh-CN" sz="1600" dirty="0">
              <a:solidFill>
                <a:prstClr val="black"/>
              </a:solidFill>
            </a:endParaRPr>
          </a:p>
          <a:p>
            <a:pPr>
              <a:lnSpc>
                <a:spcPct val="150000"/>
              </a:lnSpc>
            </a:pPr>
            <a:endParaRPr lang="en-US" altLang="zh-CN" sz="1600" dirty="0" smtClean="0">
              <a:solidFill>
                <a:prstClr val="black"/>
              </a:solidFill>
            </a:endParaRPr>
          </a:p>
          <a:p>
            <a:pPr>
              <a:lnSpc>
                <a:spcPct val="150000"/>
              </a:lnSpc>
            </a:pPr>
            <a:endParaRPr lang="en-US" altLang="zh-CN" sz="1600" dirty="0">
              <a:solidFill>
                <a:prstClr val="black"/>
              </a:solidFill>
            </a:endParaRPr>
          </a:p>
          <a:p>
            <a:pPr>
              <a:lnSpc>
                <a:spcPct val="150000"/>
              </a:lnSpc>
            </a:pPr>
            <a:endParaRPr lang="en-US" altLang="zh-CN" sz="1600" dirty="0" smtClean="0">
              <a:solidFill>
                <a:prstClr val="black"/>
              </a:solidFill>
            </a:endParaRPr>
          </a:p>
          <a:p>
            <a:pPr>
              <a:lnSpc>
                <a:spcPct val="150000"/>
              </a:lnSpc>
            </a:pPr>
            <a:endParaRPr lang="en-US" altLang="zh-CN" sz="1600" dirty="0" smtClean="0">
              <a:solidFill>
                <a:prstClr val="black"/>
              </a:solidFill>
            </a:endParaRPr>
          </a:p>
          <a:p>
            <a:pPr>
              <a:lnSpc>
                <a:spcPct val="150000"/>
              </a:lnSpc>
            </a:pPr>
            <a:endParaRPr lang="en-US" altLang="zh-CN" sz="1600" dirty="0">
              <a:solidFill>
                <a:prstClr val="black"/>
              </a:solidFill>
            </a:endParaRPr>
          </a:p>
          <a:p>
            <a:pPr lvl="0">
              <a:lnSpc>
                <a:spcPct val="150000"/>
              </a:lnSpc>
            </a:pPr>
            <a:endParaRPr lang="en-US" altLang="zh-CN" b="1" dirty="0" smtClean="0">
              <a:solidFill>
                <a:prstClr val="black"/>
              </a:solidFill>
            </a:endParaRPr>
          </a:p>
          <a:p>
            <a:pPr>
              <a:lnSpc>
                <a:spcPct val="150000"/>
              </a:lnSpc>
            </a:pPr>
            <a:endParaRPr lang="en-US" altLang="zh-CN" sz="1600" dirty="0">
              <a:solidFill>
                <a:prstClr val="black"/>
              </a:solidFill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7426960" y="1412875"/>
            <a:ext cx="4126230" cy="202946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r>
              <a:rPr lang="zh-CN" altLang="en-US">
                <a:highlight>
                  <a:srgbClr val="FFFF00"/>
                </a:highlight>
              </a:rPr>
              <a:t>要求：根据上述三点，若院内有同品种和疗效近似品种务必提供各药品价格，个别药物院内无相应通用名品种和可替代药品，此类药品的价格比较建议：厂家提交挂网截图即可。根据提交资料的厂家价格进行评分比较。</a:t>
            </a:r>
            <a:endParaRPr lang="zh-CN" altLang="en-US">
              <a:highlight>
                <a:srgbClr val="FFFF00"/>
              </a:highlight>
            </a:endParaRPr>
          </a:p>
        </p:txBody>
      </p:sp>
    </p:spTree>
  </p:cSld>
  <p:clrMapOvr>
    <a:masterClrMapping/>
  </p:clrMapOvr>
  <p:transition>
    <p:push dir="u"/>
  </p:transition>
  <p:timing>
    <p:tnLst>
      <p:par>
        <p:cTn id="1" dur="indefinite" restart="never" nodeType="tmRoot"/>
      </p:par>
    </p:tnLst>
  </p:timing>
</p:sld>
</file>

<file path=ppt/tags/tag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0.xml><?xml version="1.0" encoding="utf-8"?>
<p:tagLst xmlns:p="http://schemas.openxmlformats.org/presentationml/2006/main">
  <p:tag name="KSO_WM_UNIT_TEXT_FILL_FORE_SCHEMECOLOR_INDEX_BRIGHTNESS" val="0.15"/>
  <p:tag name="KSO_WM_UNIT_TEXT_FILL_FORE_SCHEMECOLOR_INDEX" val="13"/>
  <p:tag name="KSO_WM_UNIT_TEXT_FILL_TYPE" val="1"/>
  <p:tag name="KSO_WM_BEAUTIFY_FLAG" val=""/>
</p:tagLst>
</file>

<file path=ppt/tags/tag11.xml><?xml version="1.0" encoding="utf-8"?>
<p:tagLst xmlns:p="http://schemas.openxmlformats.org/presentationml/2006/main">
  <p:tag name="MH_TYPE" val="#NeiR#"/>
  <p:tag name="MH_NUMBER" val="2"/>
  <p:tag name="MH_CATEGORY" val="#TuWHP#"/>
  <p:tag name="MH_LAYOUT" val="SubTitleText"/>
  <p:tag name="MH" val="20210420205747"/>
  <p:tag name="MH_LIBRARY" val="GRAPHIC"/>
</p:tagLst>
</file>

<file path=ppt/tags/tag12.xml><?xml version="1.0" encoding="utf-8"?>
<p:tagLst xmlns:p="http://schemas.openxmlformats.org/presentationml/2006/main">
  <p:tag name="KSO_WM_UNIT_TEXT_FILL_FORE_SCHEMECOLOR_INDEX_BRIGHTNESS" val="0.15"/>
  <p:tag name="KSO_WM_UNIT_TEXT_FILL_FORE_SCHEMECOLOR_INDEX" val="13"/>
  <p:tag name="KSO_WM_UNIT_TEXT_FILL_TYPE" val="1"/>
  <p:tag name="KSO_WM_BEAUTIFY_FLAG" val=""/>
</p:tagLst>
</file>

<file path=ppt/tags/tag13.xml><?xml version="1.0" encoding="utf-8"?>
<p:tagLst xmlns:p="http://schemas.openxmlformats.org/presentationml/2006/main">
  <p:tag name="KSO_WM_BEAUTIFY_FLAG" val=""/>
</p:tagLst>
</file>

<file path=ppt/tags/tag14.xml><?xml version="1.0" encoding="utf-8"?>
<p:tagLst xmlns:p="http://schemas.openxmlformats.org/presentationml/2006/main">
  <p:tag name="KSO_WM_BEAUTIFY_FLAG" val=""/>
</p:tagLst>
</file>

<file path=ppt/tags/tag15.xml><?xml version="1.0" encoding="utf-8"?>
<p:tagLst xmlns:p="http://schemas.openxmlformats.org/presentationml/2006/main">
  <p:tag name="KSO_WM_UNIT_TEXT_FILL_FORE_SCHEMECOLOR_INDEX_BRIGHTNESS" val="0.15"/>
  <p:tag name="KSO_WM_UNIT_TEXT_FILL_FORE_SCHEMECOLOR_INDEX" val="13"/>
  <p:tag name="KSO_WM_UNIT_TEXT_FILL_TYPE" val="1"/>
  <p:tag name="KSO_WM_BEAUTIFY_FLAG" val=""/>
</p:tagLst>
</file>

<file path=ppt/tags/tag16.xml><?xml version="1.0" encoding="utf-8"?>
<p:tagLst xmlns:p="http://schemas.openxmlformats.org/presentationml/2006/main">
  <p:tag name="KSO_WM_BEAUTIFY_FLAG" val=""/>
</p:tagLst>
</file>

<file path=ppt/tags/tag17.xml><?xml version="1.0" encoding="utf-8"?>
<p:tagLst xmlns:p="http://schemas.openxmlformats.org/presentationml/2006/main">
  <p:tag name="KSO_WM_BEAUTIFY_FLAG" val=""/>
</p:tagLst>
</file>

<file path=ppt/tags/tag18.xml><?xml version="1.0" encoding="utf-8"?>
<p:tagLst xmlns:p="http://schemas.openxmlformats.org/presentationml/2006/main">
  <p:tag name="KSO_WM_UNIT_TEXT_FILL_FORE_SCHEMECOLOR_INDEX_BRIGHTNESS" val="0.15"/>
  <p:tag name="KSO_WM_UNIT_TEXT_FILL_FORE_SCHEMECOLOR_INDEX" val="13"/>
  <p:tag name="KSO_WM_UNIT_TEXT_FILL_TYPE" val="1"/>
  <p:tag name="KSO_WM_BEAUTIFY_FLAG" val=""/>
</p:tagLst>
</file>

<file path=ppt/tags/tag19.xml><?xml version="1.0" encoding="utf-8"?>
<p:tagLst xmlns:p="http://schemas.openxmlformats.org/presentationml/2006/main">
  <p:tag name="KSO_WM_BEAUTIFY_FLAG" val=""/>
</p:tagLst>
</file>

<file path=ppt/tags/tag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20.xml><?xml version="1.0" encoding="utf-8"?>
<p:tagLst xmlns:p="http://schemas.openxmlformats.org/presentationml/2006/main">
  <p:tag name="MH_TYPE" val="#NeiR#"/>
  <p:tag name="MH_NUMBER" val="2"/>
  <p:tag name="MH_CATEGORY" val="#TuWHP#"/>
  <p:tag name="MH_LAYOUT" val="SubTitleText"/>
  <p:tag name="MH" val="20210420205747"/>
  <p:tag name="MH_LIBRARY" val="GRAPHIC"/>
</p:tagLst>
</file>

<file path=ppt/tags/tag21.xml><?xml version="1.0" encoding="utf-8"?>
<p:tagLst xmlns:p="http://schemas.openxmlformats.org/presentationml/2006/main">
  <p:tag name="KSO_WM_UNIT_TEXT_FILL_FORE_SCHEMECOLOR_INDEX_BRIGHTNESS" val="0.15"/>
  <p:tag name="KSO_WM_UNIT_TEXT_FILL_FORE_SCHEMECOLOR_INDEX" val="13"/>
  <p:tag name="KSO_WM_UNIT_TEXT_FILL_TYPE" val="1"/>
  <p:tag name="KSO_WM_BEAUTIFY_FLAG" val=""/>
</p:tagLst>
</file>

<file path=ppt/tags/tag22.xml><?xml version="1.0" encoding="utf-8"?>
<p:tagLst xmlns:p="http://schemas.openxmlformats.org/presentationml/2006/main">
  <p:tag name="KSO_WM_BEAUTIFY_FLAG" val=""/>
</p:tagLst>
</file>

<file path=ppt/tags/tag23.xml><?xml version="1.0" encoding="utf-8"?>
<p:tagLst xmlns:p="http://schemas.openxmlformats.org/presentationml/2006/main">
  <p:tag name="KSO_WM_UNIT_TEXT_FILL_FORE_SCHEMECOLOR_INDEX_BRIGHTNESS" val="0.15"/>
  <p:tag name="KSO_WM_UNIT_TEXT_FILL_FORE_SCHEMECOLOR_INDEX" val="13"/>
  <p:tag name="KSO_WM_UNIT_TEXT_FILL_TYPE" val="1"/>
  <p:tag name="KSO_WM_BEAUTIFY_FLAG" val=""/>
</p:tagLst>
</file>

<file path=ppt/tags/tag24.xml><?xml version="1.0" encoding="utf-8"?>
<p:tagLst xmlns:p="http://schemas.openxmlformats.org/presentationml/2006/main">
  <p:tag name="KSO_WM_BEAUTIFY_FLAG" val=""/>
</p:tagLst>
</file>

<file path=ppt/tags/tag25.xml><?xml version="1.0" encoding="utf-8"?>
<p:tagLst xmlns:p="http://schemas.openxmlformats.org/presentationml/2006/main">
  <p:tag name="KSO_WM_UNIT_TEXT_FILL_FORE_SCHEMECOLOR_INDEX_BRIGHTNESS" val="0.15"/>
  <p:tag name="KSO_WM_UNIT_TEXT_FILL_FORE_SCHEMECOLOR_INDEX" val="13"/>
  <p:tag name="KSO_WM_UNIT_TEXT_FILL_TYPE" val="1"/>
  <p:tag name="KSO_WM_BEAUTIFY_FLAG" val=""/>
</p:tagLst>
</file>

<file path=ppt/tags/tag26.xml><?xml version="1.0" encoding="utf-8"?>
<p:tagLst xmlns:p="http://schemas.openxmlformats.org/presentationml/2006/main">
  <p:tag name="KSO_WM_BEAUTIFY_FLAG" val=""/>
</p:tagLst>
</file>

<file path=ppt/tags/tag27.xml><?xml version="1.0" encoding="utf-8"?>
<p:tagLst xmlns:p="http://schemas.openxmlformats.org/presentationml/2006/main">
  <p:tag name="KSO_WPP_MARK_KEY" val="98bed297-62a3-4f3f-b046-809dbbfff214"/>
  <p:tag name="COMMONDATA" val="eyJoZGlkIjoiNDk3ZjczMzUwMWI1MmM0Y2UzZjFhNmNkZmYzYTg2YjQifQ=="/>
  <p:tag name="commondata" val="eyJoZGlkIjoiODdhNjA0YWE2MTI4NTMzMWQ5MGYwMGRlNDAyMDllNmYifQ=="/>
</p:tagLst>
</file>

<file path=ppt/tags/tag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6.xml><?xml version="1.0" encoding="utf-8"?>
<p:tagLst xmlns:p="http://schemas.openxmlformats.org/presentationml/2006/main">
  <p:tag name="MH" val="20210414120553"/>
  <p:tag name="MH_LIBRARY" val="GRAPHIC"/>
  <p:tag name="MH_TYPE" val="Text"/>
  <p:tag name="MH_ORDER" val="1"/>
  <p:tag name="KSO_WM_UNIT_FILL_FORE_SCHEMECOLOR_INDEX_BRIGHTNESS" val="0"/>
  <p:tag name="KSO_WM_UNIT_FILL_FORE_SCHEMECOLOR_INDEX" val="5"/>
  <p:tag name="KSO_WM_UNIT_FILL_TYPE" val="1"/>
  <p:tag name="KSO_WM_UNIT_TEXT_FILL_FORE_SCHEMECOLOR_INDEX_BRIGHTNESS" val="0"/>
  <p:tag name="KSO_WM_UNIT_TEXT_FILL_FORE_SCHEMECOLOR_INDEX" val="2"/>
  <p:tag name="KSO_WM_UNIT_TEXT_FILL_TYPE" val="1"/>
</p:tagLst>
</file>

<file path=ppt/tags/tag7.xml><?xml version="1.0" encoding="utf-8"?>
<p:tagLst xmlns:p="http://schemas.openxmlformats.org/presentationml/2006/main">
  <p:tag name="PA" val="v3.0.1"/>
</p:tagLst>
</file>

<file path=ppt/tags/tag8.xml><?xml version="1.0" encoding="utf-8"?>
<p:tagLst xmlns:p="http://schemas.openxmlformats.org/presentationml/2006/main">
  <p:tag name="KSO_WM_UNIT_TEXT_FILL_FORE_SCHEMECOLOR_INDEX_BRIGHTNESS" val="0.15"/>
  <p:tag name="KSO_WM_UNIT_TEXT_FILL_FORE_SCHEMECOLOR_INDEX" val="13"/>
  <p:tag name="KSO_WM_UNIT_TEXT_FILL_TYPE" val="1"/>
  <p:tag name="KSO_WM_BEAUTIFY_FLAG" val=""/>
</p:tagLst>
</file>

<file path=ppt/tags/tag9.xml><?xml version="1.0" encoding="utf-8"?>
<p:tagLst xmlns:p="http://schemas.openxmlformats.org/presentationml/2006/main">
  <p:tag name="MH_TYPE" val="#NeiR#"/>
  <p:tag name="MH_NUMBER" val="大于六"/>
  <p:tag name="MH_CATEGORY" val="#TuWHP#"/>
  <p:tag name="MH_LAYOUT" val="SubTitleText"/>
  <p:tag name="MH" val="20210420200438"/>
  <p:tag name="MH_LIBRARY" val="GRAPHIC"/>
</p:tagLst>
</file>

<file path=ppt/theme/theme1.xml><?xml version="1.0" encoding="utf-8"?>
<a:theme xmlns:a="http://schemas.openxmlformats.org/drawingml/2006/main" name="Globe">
  <a:themeElements>
    <a:clrScheme name="">
      <a:dk1>
        <a:srgbClr val="FFFFFF"/>
      </a:dk1>
      <a:lt1>
        <a:srgbClr val="0066CC"/>
      </a:lt1>
      <a:dk2>
        <a:srgbClr val="CCECFF"/>
      </a:dk2>
      <a:lt2>
        <a:srgbClr val="003B76"/>
      </a:lt2>
      <a:accent1>
        <a:srgbClr val="33CCCC"/>
      </a:accent1>
      <a:accent2>
        <a:srgbClr val="66CCFF"/>
      </a:accent2>
      <a:accent3>
        <a:srgbClr val="AAB9E2"/>
      </a:accent3>
      <a:accent4>
        <a:srgbClr val="DCDCDC"/>
      </a:accent4>
      <a:accent5>
        <a:srgbClr val="ADE2E2"/>
      </a:accent5>
      <a:accent6>
        <a:srgbClr val="5BB7E5"/>
      </a:accent6>
      <a:hlink>
        <a:srgbClr val="FFFFCC"/>
      </a:hlink>
      <a:folHlink>
        <a:srgbClr val="FFCC66"/>
      </a:folHlink>
    </a:clrScheme>
    <a:fontScheme name="暗香扑面">
      <a:majorFont>
        <a:latin typeface="Franklin Gothic Medium"/>
        <a:ea typeface=""/>
        <a:cs typeface=""/>
        <a:font script="Jpan" typeface="HG創英角ｺﾞｼｯｸUB"/>
        <a:font script="Hang" typeface="HY견고딕"/>
        <a:font script="Hans" typeface="微软雅黑"/>
        <a:font script="Hant" typeface="微軟正黑體"/>
        <a:font script="Arab" typeface="Arial Bold"/>
        <a:font script="Hebr" typeface="Arial Bold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 Bold"/>
        <a:font script="Uigh" typeface="Microsoft Uighur"/>
      </a:majorFont>
      <a:minorFont>
        <a:latin typeface="Franklin Gothic Book"/>
        <a:ea typeface=""/>
        <a:cs typeface=""/>
        <a:font script="Jpan" typeface="HG創英角ｺﾞｼｯｸUB"/>
        <a:font script="Hang" typeface="맑은 고딕"/>
        <a:font script="Hans" typeface="黑体"/>
        <a:font script="Hant" typeface="新細明體"/>
        <a:font script="Arab" typeface="Arial"/>
        <a:font script="Hebr" typeface="Arial"/>
        <a:font script="Thai" typeface="Cordian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Globe 1">
        <a:dk1>
          <a:srgbClr val="622100"/>
        </a:dk1>
        <a:lt1>
          <a:srgbClr val="FFFFFF"/>
        </a:lt1>
        <a:dk2>
          <a:srgbClr val="800000"/>
        </a:dk2>
        <a:lt2>
          <a:srgbClr val="FFFFCC"/>
        </a:lt2>
        <a:accent1>
          <a:srgbClr val="E42B00"/>
        </a:accent1>
        <a:accent2>
          <a:srgbClr val="996600"/>
        </a:accent2>
        <a:accent3>
          <a:srgbClr val="C0AAAA"/>
        </a:accent3>
        <a:accent4>
          <a:srgbClr val="DADADA"/>
        </a:accent4>
        <a:accent5>
          <a:srgbClr val="EFACAA"/>
        </a:accent5>
        <a:accent6>
          <a:srgbClr val="8A5C00"/>
        </a:accent6>
        <a:hlink>
          <a:srgbClr val="FADF6C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e 2">
        <a:dk1>
          <a:srgbClr val="5F4545"/>
        </a:dk1>
        <a:lt1>
          <a:srgbClr val="FFFFFF"/>
        </a:lt1>
        <a:dk2>
          <a:srgbClr val="8F6969"/>
        </a:dk2>
        <a:lt2>
          <a:srgbClr val="FFFFCC"/>
        </a:lt2>
        <a:accent1>
          <a:srgbClr val="CC6600"/>
        </a:accent1>
        <a:accent2>
          <a:srgbClr val="924C0C"/>
        </a:accent2>
        <a:accent3>
          <a:srgbClr val="C6B9B9"/>
        </a:accent3>
        <a:accent4>
          <a:srgbClr val="DADADA"/>
        </a:accent4>
        <a:accent5>
          <a:srgbClr val="E2B8AA"/>
        </a:accent5>
        <a:accent6>
          <a:srgbClr val="84440A"/>
        </a:accent6>
        <a:hlink>
          <a:srgbClr val="CFD375"/>
        </a:hlink>
        <a:folHlink>
          <a:srgbClr val="98BB9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e 3">
        <a:dk1>
          <a:srgbClr val="003B76"/>
        </a:dk1>
        <a:lt1>
          <a:srgbClr val="FFFFFF"/>
        </a:lt1>
        <a:dk2>
          <a:srgbClr val="0066CC"/>
        </a:dk2>
        <a:lt2>
          <a:srgbClr val="CCECFF"/>
        </a:lt2>
        <a:accent1>
          <a:srgbClr val="33CCCC"/>
        </a:accent1>
        <a:accent2>
          <a:srgbClr val="66CCFF"/>
        </a:accent2>
        <a:accent3>
          <a:srgbClr val="AAB8E2"/>
        </a:accent3>
        <a:accent4>
          <a:srgbClr val="DADADA"/>
        </a:accent4>
        <a:accent5>
          <a:srgbClr val="ADE2E2"/>
        </a:accent5>
        <a:accent6>
          <a:srgbClr val="5CB9E7"/>
        </a:accent6>
        <a:hlink>
          <a:srgbClr val="FFFFCC"/>
        </a:hlink>
        <a:folHlink>
          <a:srgbClr val="FFCC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e 4">
        <a:dk1>
          <a:srgbClr val="005856"/>
        </a:dk1>
        <a:lt1>
          <a:srgbClr val="FFFFFF"/>
        </a:lt1>
        <a:dk2>
          <a:srgbClr val="008080"/>
        </a:dk2>
        <a:lt2>
          <a:srgbClr val="FFFFCC"/>
        </a:lt2>
        <a:accent1>
          <a:srgbClr val="0099CC"/>
        </a:accent1>
        <a:accent2>
          <a:srgbClr val="00CCFF"/>
        </a:accent2>
        <a:accent3>
          <a:srgbClr val="AAC0C0"/>
        </a:accent3>
        <a:accent4>
          <a:srgbClr val="DADADA"/>
        </a:accent4>
        <a:accent5>
          <a:srgbClr val="AACAE2"/>
        </a:accent5>
        <a:accent6>
          <a:srgbClr val="00B9E7"/>
        </a:accent6>
        <a:hlink>
          <a:srgbClr val="1ACE9F"/>
        </a:hlink>
        <a:folHlink>
          <a:srgbClr val="948CCE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e 5">
        <a:dk1>
          <a:srgbClr val="3C5436"/>
        </a:dk1>
        <a:lt1>
          <a:srgbClr val="FFFFFF"/>
        </a:lt1>
        <a:dk2>
          <a:srgbClr val="5F8656"/>
        </a:dk2>
        <a:lt2>
          <a:srgbClr val="D6D8C0"/>
        </a:lt2>
        <a:accent1>
          <a:srgbClr val="61733D"/>
        </a:accent1>
        <a:accent2>
          <a:srgbClr val="324A39"/>
        </a:accent2>
        <a:accent3>
          <a:srgbClr val="B6C3B4"/>
        </a:accent3>
        <a:accent4>
          <a:srgbClr val="DADADA"/>
        </a:accent4>
        <a:accent5>
          <a:srgbClr val="B7BCAF"/>
        </a:accent5>
        <a:accent6>
          <a:srgbClr val="2C4233"/>
        </a:accent6>
        <a:hlink>
          <a:srgbClr val="73D588"/>
        </a:hlink>
        <a:folHlink>
          <a:srgbClr val="6F99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e 6">
        <a:dk1>
          <a:srgbClr val="5B7B65"/>
        </a:dk1>
        <a:lt1>
          <a:srgbClr val="FFFFFF"/>
        </a:lt1>
        <a:dk2>
          <a:srgbClr val="9ABE9D"/>
        </a:dk2>
        <a:lt2>
          <a:srgbClr val="336600"/>
        </a:lt2>
        <a:accent1>
          <a:srgbClr val="00CC66"/>
        </a:accent1>
        <a:accent2>
          <a:srgbClr val="4E7050"/>
        </a:accent2>
        <a:accent3>
          <a:srgbClr val="CADBCC"/>
        </a:accent3>
        <a:accent4>
          <a:srgbClr val="DADADA"/>
        </a:accent4>
        <a:accent5>
          <a:srgbClr val="AAE2B8"/>
        </a:accent5>
        <a:accent6>
          <a:srgbClr val="466548"/>
        </a:accent6>
        <a:hlink>
          <a:srgbClr val="FFFFCC"/>
        </a:hlink>
        <a:folHlink>
          <a:srgbClr val="9CE8A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e 7">
        <a:dk1>
          <a:srgbClr val="4C4E44"/>
        </a:dk1>
        <a:lt1>
          <a:srgbClr val="FFFFFF"/>
        </a:lt1>
        <a:dk2>
          <a:srgbClr val="686B5D"/>
        </a:dk2>
        <a:lt2>
          <a:srgbClr val="D6D5C6"/>
        </a:lt2>
        <a:accent1>
          <a:srgbClr val="898D79"/>
        </a:accent1>
        <a:accent2>
          <a:srgbClr val="4D4F45"/>
        </a:accent2>
        <a:accent3>
          <a:srgbClr val="B9BAB6"/>
        </a:accent3>
        <a:accent4>
          <a:srgbClr val="DADADA"/>
        </a:accent4>
        <a:accent5>
          <a:srgbClr val="C4C5BE"/>
        </a:accent5>
        <a:accent6>
          <a:srgbClr val="45473E"/>
        </a:accent6>
        <a:hlink>
          <a:srgbClr val="58BE67"/>
        </a:hlink>
        <a:folHlink>
          <a:srgbClr val="C0C64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e 8">
        <a:dk1>
          <a:srgbClr val="000000"/>
        </a:dk1>
        <a:lt1>
          <a:srgbClr val="FFFFDD"/>
        </a:lt1>
        <a:dk2>
          <a:srgbClr val="000000"/>
        </a:dk2>
        <a:lt2>
          <a:srgbClr val="98977A"/>
        </a:lt2>
        <a:accent1>
          <a:srgbClr val="BDCDA7"/>
        </a:accent1>
        <a:accent2>
          <a:srgbClr val="A0D060"/>
        </a:accent2>
        <a:accent3>
          <a:srgbClr val="FFFFEB"/>
        </a:accent3>
        <a:accent4>
          <a:srgbClr val="000000"/>
        </a:accent4>
        <a:accent5>
          <a:srgbClr val="DBE3D0"/>
        </a:accent5>
        <a:accent6>
          <a:srgbClr val="91BC56"/>
        </a:accent6>
        <a:hlink>
          <a:srgbClr val="FADD4E"/>
        </a:hlink>
        <a:folHlink>
          <a:srgbClr val="CC99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Globe</Template>
  <TotalTime>0</TotalTime>
  <Words>1174</Words>
  <Application>WPS 演示</Application>
  <PresentationFormat>自定义</PresentationFormat>
  <Paragraphs>132</Paragraphs>
  <Slides>10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16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10</vt:i4>
      </vt:variant>
    </vt:vector>
  </HeadingPairs>
  <TitlesOfParts>
    <vt:vector size="28" baseType="lpstr">
      <vt:lpstr>Arial</vt:lpstr>
      <vt:lpstr>宋体</vt:lpstr>
      <vt:lpstr>Wingdings</vt:lpstr>
      <vt:lpstr>微软雅黑</vt:lpstr>
      <vt:lpstr>Verdana</vt:lpstr>
      <vt:lpstr>Franklin Gothic Medium</vt:lpstr>
      <vt:lpstr>Franklin Gothic Book</vt:lpstr>
      <vt:lpstr>黑体</vt:lpstr>
      <vt:lpstr>华文新魏</vt:lpstr>
      <vt:lpstr>Georgia</vt:lpstr>
      <vt:lpstr>汉仪中楷简</vt:lpstr>
      <vt:lpstr>Franklin Gothic Book</vt:lpstr>
      <vt:lpstr>时尚中黑简体</vt:lpstr>
      <vt:lpstr>Wingdings</vt:lpstr>
      <vt:lpstr>Calibri</vt:lpstr>
      <vt:lpstr>Arial Unicode MS</vt:lpstr>
      <vt:lpstr>Globe</vt:lpstr>
      <vt:lpstr>Office 主题​​</vt:lpstr>
      <vt:lpstr>PowerPoint 演示文稿</vt:lpstr>
      <vt:lpstr>PowerPoint 演示文稿</vt:lpstr>
      <vt:lpstr>药品简介：</vt:lpstr>
      <vt:lpstr>药品属性</vt:lpstr>
      <vt:lpstr>药品属性</vt:lpstr>
      <vt:lpstr>药品属性</vt:lpstr>
      <vt:lpstr>有效性</vt:lpstr>
      <vt:lpstr>安全性</vt:lpstr>
      <vt:lpstr>经济性（挂网价以及日均治疗费用）</vt:lpstr>
      <vt:lpstr>社会属性（所有材料盖鲜章上传）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髋关节置换治疗髋部疾病</dc:title>
  <dc:creator>123</dc:creator>
  <cp:lastModifiedBy>WPS_1704789508</cp:lastModifiedBy>
  <cp:revision>1035</cp:revision>
  <dcterms:created xsi:type="dcterms:W3CDTF">2016-03-26T04:09:00Z</dcterms:created>
  <dcterms:modified xsi:type="dcterms:W3CDTF">2024-08-09T10:00:09Z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2052-12.1.0.17147</vt:lpwstr>
  </property>
  <property fmtid="{D5CDD505-2E9C-101B-9397-08002B2CF9AE}" pid="3" name="ICV">
    <vt:lpwstr>8306E74F20664A2DA28C07E4E0FDDC98_13</vt:lpwstr>
  </property>
  <property fmtid="{D5CDD505-2E9C-101B-9397-08002B2CF9AE}" pid="4" name="commondata">
    <vt:lpwstr>eyJoZGlkIjoiODA1OTAzYzY5YTk4Zjk2NzQ5MDk3NTcxY2FmM2Q5NmYifQ==</vt:lpwstr>
  </property>
</Properties>
</file>